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91" r:id="rId5"/>
    <p:sldId id="394" r:id="rId6"/>
    <p:sldId id="408" r:id="rId7"/>
    <p:sldId id="273" r:id="rId8"/>
    <p:sldId id="410" r:id="rId9"/>
    <p:sldId id="412" r:id="rId10"/>
    <p:sldId id="413" r:id="rId11"/>
    <p:sldId id="409" r:id="rId12"/>
    <p:sldId id="415" r:id="rId13"/>
    <p:sldId id="414" r:id="rId14"/>
    <p:sldId id="416" r:id="rId15"/>
    <p:sldId id="278" r:id="rId16"/>
    <p:sldId id="279" r:id="rId17"/>
    <p:sldId id="419" r:id="rId18"/>
    <p:sldId id="402" r:id="rId19"/>
    <p:sldId id="396" r:id="rId20"/>
    <p:sldId id="285" r:id="rId21"/>
    <p:sldId id="3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zumi, Carol" initials="YC" lastIdx="5" clrIdx="0"/>
  <p:cmAuthor id="2" name="Ruth Barzel" initials="RB" lastIdx="4" clrIdx="1">
    <p:extLst>
      <p:ext uri="{19B8F6BF-5375-455C-9EA6-DF929625EA0E}">
        <p15:presenceInfo xmlns:p15="http://schemas.microsoft.com/office/powerpoint/2012/main" userId="Ruth Barzel" providerId="None"/>
      </p:ext>
    </p:extLst>
  </p:cmAuthor>
  <p:cmAuthor id="3" name="Beth Lowe" initials="BL" lastIdx="13" clrIdx="2">
    <p:extLst>
      <p:ext uri="{19B8F6BF-5375-455C-9EA6-DF929625EA0E}">
        <p15:presenceInfo xmlns:p15="http://schemas.microsoft.com/office/powerpoint/2012/main" userId="c1b02e7f3f33dde2" providerId="Windows Live"/>
      </p:ext>
    </p:extLst>
  </p:cmAuthor>
  <p:cmAuthor id="4" name="Katrina Holt" initials="KH" lastIdx="3" clrIdx="3">
    <p:extLst>
      <p:ext uri="{19B8F6BF-5375-455C-9EA6-DF929625EA0E}">
        <p15:presenceInfo xmlns:p15="http://schemas.microsoft.com/office/powerpoint/2012/main" userId="206d3cba28d2d3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300"/>
    <a:srgbClr val="DE6A00"/>
    <a:srgbClr val="FB7900"/>
    <a:srgbClr val="CB440A"/>
    <a:srgbClr val="FF9300"/>
    <a:srgbClr val="FB7F00"/>
    <a:srgbClr val="FB8900"/>
    <a:srgbClr val="EB8B2D"/>
    <a:srgbClr val="A5D59F"/>
    <a:srgbClr val="96B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0" autoAdjust="0"/>
    <p:restoredTop sz="95377"/>
  </p:normalViewPr>
  <p:slideViewPr>
    <p:cSldViewPr snapToGrid="0" snapToObjects="1">
      <p:cViewPr varScale="1">
        <p:scale>
          <a:sx n="82" d="100"/>
          <a:sy n="82" d="100"/>
        </p:scale>
        <p:origin x="54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9A9DD-4CC6-A943-85F1-152AE4BD175B}"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2B07B-811B-904F-A427-DF416B373F25}" type="slidenum">
              <a:rPr lang="en-US" smtClean="0"/>
              <a:t>‹#›</a:t>
            </a:fld>
            <a:endParaRPr lang="en-US"/>
          </a:p>
        </p:txBody>
      </p:sp>
    </p:spTree>
    <p:extLst>
      <p:ext uri="{BB962C8B-B14F-4D97-AF65-F5344CB8AC3E}">
        <p14:creationId xmlns:p14="http://schemas.microsoft.com/office/powerpoint/2010/main" val="191354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icon, right click on icon and select “Change Graphic” then select “from icons”, select a new icon and click “insert” it will be placed in same color and size.</a:t>
            </a:r>
          </a:p>
        </p:txBody>
      </p:sp>
      <p:sp>
        <p:nvSpPr>
          <p:cNvPr id="4" name="Slide Number Placeholder 3"/>
          <p:cNvSpPr>
            <a:spLocks noGrp="1"/>
          </p:cNvSpPr>
          <p:nvPr>
            <p:ph type="sldNum" sz="quarter" idx="5"/>
          </p:nvPr>
        </p:nvSpPr>
        <p:spPr/>
        <p:txBody>
          <a:bodyPr/>
          <a:lstStyle/>
          <a:p>
            <a:fld id="{1DA2B07B-811B-904F-A427-DF416B373F25}" type="slidenum">
              <a:rPr lang="en-US" smtClean="0"/>
              <a:t>3</a:t>
            </a:fld>
            <a:endParaRPr lang="en-US"/>
          </a:p>
        </p:txBody>
      </p:sp>
    </p:spTree>
    <p:extLst>
      <p:ext uri="{BB962C8B-B14F-4D97-AF65-F5344CB8AC3E}">
        <p14:creationId xmlns:p14="http://schemas.microsoft.com/office/powerpoint/2010/main" val="243408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icon, right click on icon and select “Change Graphic” then select “from icons”, select a new icon and click “insert” it will be placed in same color and size.</a:t>
            </a:r>
          </a:p>
        </p:txBody>
      </p:sp>
      <p:sp>
        <p:nvSpPr>
          <p:cNvPr id="4" name="Slide Number Placeholder 3"/>
          <p:cNvSpPr>
            <a:spLocks noGrp="1"/>
          </p:cNvSpPr>
          <p:nvPr>
            <p:ph type="sldNum" sz="quarter" idx="5"/>
          </p:nvPr>
        </p:nvSpPr>
        <p:spPr/>
        <p:txBody>
          <a:bodyPr/>
          <a:lstStyle/>
          <a:p>
            <a:fld id="{1DA2B07B-811B-904F-A427-DF416B373F25}" type="slidenum">
              <a:rPr lang="en-US" smtClean="0"/>
              <a:t>15</a:t>
            </a:fld>
            <a:endParaRPr lang="en-US"/>
          </a:p>
        </p:txBody>
      </p:sp>
    </p:spTree>
    <p:extLst>
      <p:ext uri="{BB962C8B-B14F-4D97-AF65-F5344CB8AC3E}">
        <p14:creationId xmlns:p14="http://schemas.microsoft.com/office/powerpoint/2010/main" val="55646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2B07B-811B-904F-A427-DF416B373F25}" type="slidenum">
              <a:rPr lang="en-US" smtClean="0"/>
              <a:t>16</a:t>
            </a:fld>
            <a:endParaRPr lang="en-US"/>
          </a:p>
        </p:txBody>
      </p:sp>
    </p:spTree>
    <p:extLst>
      <p:ext uri="{BB962C8B-B14F-4D97-AF65-F5344CB8AC3E}">
        <p14:creationId xmlns:p14="http://schemas.microsoft.com/office/powerpoint/2010/main" val="222062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eclkc.ohs.acf.hhs.gov/" TargetMode="External"/><Relationship Id="rId2" Type="http://schemas.openxmlformats.org/officeDocument/2006/relationships/hyperlink" Target="mailto:health@ecetta.info"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1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Question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A51723B-A6B7-DC45-8880-2B0245812C71}"/>
              </a:ext>
            </a:extLst>
          </p:cNvPr>
          <p:cNvSpPr/>
          <p:nvPr userDrawn="1"/>
        </p:nvSpPr>
        <p:spPr>
          <a:xfrm>
            <a:off x="0" y="0"/>
            <a:ext cx="6965966" cy="114319"/>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Rectangle 33">
            <a:extLst>
              <a:ext uri="{FF2B5EF4-FFF2-40B4-BE49-F238E27FC236}">
                <a16:creationId xmlns:a16="http://schemas.microsoft.com/office/drawing/2014/main" id="{41F6F588-7617-E445-BFE7-22018C278424}"/>
              </a:ext>
            </a:extLst>
          </p:cNvPr>
          <p:cNvSpPr/>
          <p:nvPr userDrawn="1"/>
        </p:nvSpPr>
        <p:spPr>
          <a:xfrm>
            <a:off x="3482983" y="0"/>
            <a:ext cx="3187444" cy="1143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
        <p:nvSpPr>
          <p:cNvPr id="15" name="Rectangle 14">
            <a:extLst>
              <a:ext uri="{FF2B5EF4-FFF2-40B4-BE49-F238E27FC236}">
                <a16:creationId xmlns:a16="http://schemas.microsoft.com/office/drawing/2014/main" id="{547FF839-CEA0-FD44-8388-267F2DB9AA83}"/>
              </a:ext>
            </a:extLst>
          </p:cNvPr>
          <p:cNvSpPr/>
          <p:nvPr userDrawn="1"/>
        </p:nvSpPr>
        <p:spPr>
          <a:xfrm>
            <a:off x="6641984" y="0"/>
            <a:ext cx="5556969" cy="685724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41DC5C-FE0A-0845-96C1-BC6341840DBF}"/>
              </a:ext>
            </a:extLst>
          </p:cNvPr>
          <p:cNvSpPr txBox="1"/>
          <p:nvPr userDrawn="1"/>
        </p:nvSpPr>
        <p:spPr>
          <a:xfrm>
            <a:off x="644487" y="906669"/>
            <a:ext cx="4130299" cy="646331"/>
          </a:xfrm>
          <a:prstGeom prst="rect">
            <a:avLst/>
          </a:prstGeom>
          <a:noFill/>
        </p:spPr>
        <p:txBody>
          <a:bodyPr wrap="square" rtlCol="0">
            <a:spAutoFit/>
          </a:bodyPr>
          <a:lstStyle/>
          <a:p>
            <a:r>
              <a:rPr lang="en-US" sz="3600" b="1" dirty="0">
                <a:solidFill>
                  <a:srgbClr val="CB440A"/>
                </a:solidFill>
              </a:rPr>
              <a:t>Evaluation</a:t>
            </a:r>
          </a:p>
        </p:txBody>
      </p:sp>
      <p:pic>
        <p:nvPicPr>
          <p:cNvPr id="16" name="Picture 15" descr="Graphical user interface, text&#10;&#10;Description automatically generated">
            <a:extLst>
              <a:ext uri="{FF2B5EF4-FFF2-40B4-BE49-F238E27FC236}">
                <a16:creationId xmlns:a16="http://schemas.microsoft.com/office/drawing/2014/main" id="{02B26060-B474-A947-813F-E0E94D862D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49" y="6067787"/>
            <a:ext cx="2387565" cy="560800"/>
          </a:xfrm>
          <a:prstGeom prst="rect">
            <a:avLst/>
          </a:prstGeom>
        </p:spPr>
      </p:pic>
      <p:sp>
        <p:nvSpPr>
          <p:cNvPr id="24" name="Rectangle 23">
            <a:extLst>
              <a:ext uri="{FF2B5EF4-FFF2-40B4-BE49-F238E27FC236}">
                <a16:creationId xmlns:a16="http://schemas.microsoft.com/office/drawing/2014/main" id="{D94D2FF2-1349-4D41-8F64-3D363CEB9E36}"/>
              </a:ext>
            </a:extLst>
          </p:cNvPr>
          <p:cNvSpPr/>
          <p:nvPr userDrawn="1"/>
        </p:nvSpPr>
        <p:spPr>
          <a:xfrm>
            <a:off x="0" y="6756951"/>
            <a:ext cx="12192000" cy="13073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a:extLst>
              <a:ext uri="{FF2B5EF4-FFF2-40B4-BE49-F238E27FC236}">
                <a16:creationId xmlns:a16="http://schemas.microsoft.com/office/drawing/2014/main" id="{DB69A5B7-8325-7C4D-B4C7-2DF388D41034}"/>
              </a:ext>
            </a:extLst>
          </p:cNvPr>
          <p:cNvSpPr/>
          <p:nvPr userDrawn="1"/>
        </p:nvSpPr>
        <p:spPr>
          <a:xfrm>
            <a:off x="0" y="6756951"/>
            <a:ext cx="2907588"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pic>
        <p:nvPicPr>
          <p:cNvPr id="32" name="Picture 31" descr="A picture containing text&#10;&#10;Description automatically generated">
            <a:extLst>
              <a:ext uri="{FF2B5EF4-FFF2-40B4-BE49-F238E27FC236}">
                <a16:creationId xmlns:a16="http://schemas.microsoft.com/office/drawing/2014/main" id="{83E8F330-7A06-6E49-8217-F4BF97153EF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46" t="9614" r="1123" b="1"/>
          <a:stretch/>
        </p:blipFill>
        <p:spPr>
          <a:xfrm>
            <a:off x="6631577" y="-18288"/>
            <a:ext cx="5567376" cy="720695"/>
          </a:xfrm>
          <a:prstGeom prst="rect">
            <a:avLst/>
          </a:prstGeom>
        </p:spPr>
      </p:pic>
      <p:pic>
        <p:nvPicPr>
          <p:cNvPr id="12" name="Content Placeholder 10" descr="A young child coloring on a piece of paper&#10;&#10;Description automatically generated with low confidence">
            <a:extLst>
              <a:ext uri="{FF2B5EF4-FFF2-40B4-BE49-F238E27FC236}">
                <a16:creationId xmlns:a16="http://schemas.microsoft.com/office/drawing/2014/main" id="{724C2675-5F99-1A44-B3CB-483FDD01AD0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180000">
            <a:off x="7319965" y="934043"/>
            <a:ext cx="4088475" cy="5421704"/>
          </a:xfrm>
          <a:prstGeom prst="rect">
            <a:avLst/>
          </a:prstGeom>
          <a:effectLst>
            <a:outerShdw blurRad="1905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5295BE8C-5CD1-A64E-BC8A-087BAE53C1E6}"/>
              </a:ext>
            </a:extLst>
          </p:cNvPr>
          <p:cNvSpPr>
            <a:spLocks noGrp="1"/>
          </p:cNvSpPr>
          <p:nvPr>
            <p:ph type="body" sz="quarter" idx="10"/>
          </p:nvPr>
        </p:nvSpPr>
        <p:spPr>
          <a:xfrm>
            <a:off x="644487" y="1679520"/>
            <a:ext cx="5114925" cy="328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5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CHBHS contact and funding inf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DBEC8D-8323-A043-8576-DBC0FB0E027F}"/>
              </a:ext>
            </a:extLst>
          </p:cNvPr>
          <p:cNvSpPr>
            <a:spLocks noGrp="1"/>
          </p:cNvSpPr>
          <p:nvPr>
            <p:ph type="title" hasCustomPrompt="1"/>
          </p:nvPr>
        </p:nvSpPr>
        <p:spPr>
          <a:xfrm>
            <a:off x="2013141" y="1144928"/>
            <a:ext cx="8560424" cy="786384"/>
          </a:xfrm>
        </p:spPr>
        <p:txBody>
          <a:bodyPr lIns="0" tIns="0" rIns="0" bIns="0">
            <a:noAutofit/>
          </a:bodyPr>
          <a:lstStyle/>
          <a:p>
            <a:pPr algn="l"/>
            <a:r>
              <a:rPr lang="en-US" sz="3200" dirty="0"/>
              <a:t>National Center on </a:t>
            </a:r>
            <a:br>
              <a:rPr lang="en-US" sz="3200" dirty="0"/>
            </a:br>
            <a:r>
              <a:rPr lang="en-US" sz="3200" dirty="0"/>
              <a:t>Health, Behavioral Health, and Safety</a:t>
            </a:r>
          </a:p>
        </p:txBody>
      </p:sp>
      <p:sp>
        <p:nvSpPr>
          <p:cNvPr id="8" name="TextBox 7">
            <a:extLst>
              <a:ext uri="{FF2B5EF4-FFF2-40B4-BE49-F238E27FC236}">
                <a16:creationId xmlns:a16="http://schemas.microsoft.com/office/drawing/2014/main" id="{01DC2144-6F5B-AD4E-8054-5E734781A6CA}"/>
              </a:ext>
            </a:extLst>
          </p:cNvPr>
          <p:cNvSpPr txBox="1"/>
          <p:nvPr userDrawn="1"/>
        </p:nvSpPr>
        <p:spPr>
          <a:xfrm>
            <a:off x="2013141" y="2400063"/>
            <a:ext cx="6826745" cy="1517904"/>
          </a:xfrm>
          <a:prstGeom prst="rect">
            <a:avLst/>
          </a:prstGeom>
          <a:noFill/>
        </p:spPr>
        <p:txBody>
          <a:bodyPr wrap="square" lIns="0" tIns="0" rIns="0" bIns="0" rtlCol="0">
            <a:spAutoFit/>
          </a:bodyPr>
          <a:lstStyle/>
          <a:p>
            <a:pPr>
              <a:spcAft>
                <a:spcPts val="1600"/>
              </a:spcAft>
            </a:pPr>
            <a:r>
              <a:rPr lang="en-US" sz="2400" dirty="0"/>
              <a:t>Toll-Free: </a:t>
            </a:r>
            <a:r>
              <a:rPr lang="en-US" sz="2400" dirty="0">
                <a:solidFill>
                  <a:srgbClr val="005493"/>
                </a:solidFill>
              </a:rPr>
              <a:t>888-227-5125</a:t>
            </a:r>
            <a:endParaRPr lang="en-US" sz="2100" dirty="0"/>
          </a:p>
          <a:p>
            <a:pPr>
              <a:spcAft>
                <a:spcPts val="1600"/>
              </a:spcAft>
            </a:pPr>
            <a:r>
              <a:rPr lang="en-US" sz="2400" dirty="0"/>
              <a:t>Email: </a:t>
            </a:r>
            <a:r>
              <a:rPr lang="en-US" sz="2400" dirty="0">
                <a:solidFill>
                  <a:srgbClr val="005493"/>
                </a:solidFill>
                <a:hlinkClick r:id="rId2">
                  <a:extLst>
                    <a:ext uri="{A12FA001-AC4F-418D-AE19-62706E023703}">
                      <ahyp:hlinkClr xmlns:ahyp="http://schemas.microsoft.com/office/drawing/2018/hyperlinkcolor" val="tx"/>
                    </a:ext>
                  </a:extLst>
                </a:hlinkClick>
              </a:rPr>
              <a:t>health@ecetta.info</a:t>
            </a:r>
            <a:r>
              <a:rPr lang="en-US" sz="2400" dirty="0">
                <a:solidFill>
                  <a:srgbClr val="005493"/>
                </a:solidFill>
              </a:rPr>
              <a:t> </a:t>
            </a:r>
            <a:endParaRPr lang="en-US" sz="2100" dirty="0"/>
          </a:p>
          <a:p>
            <a:pPr>
              <a:spcAft>
                <a:spcPts val="1600"/>
              </a:spcAft>
            </a:pPr>
            <a:r>
              <a:rPr lang="en-US" sz="2400" dirty="0"/>
              <a:t>Website: </a:t>
            </a:r>
            <a:r>
              <a:rPr lang="en-US" sz="2400" dirty="0">
                <a:solidFill>
                  <a:srgbClr val="005493"/>
                </a:solidFill>
                <a:hlinkClick r:id="rId3">
                  <a:extLst>
                    <a:ext uri="{A12FA001-AC4F-418D-AE19-62706E023703}">
                      <ahyp:hlinkClr xmlns:ahyp="http://schemas.microsoft.com/office/drawing/2018/hyperlinkcolor" val="tx"/>
                    </a:ext>
                  </a:extLst>
                </a:hlinkClick>
              </a:rPr>
              <a:t>https://eclkc.ohs.acf.hhs.gov/health</a:t>
            </a:r>
            <a:endParaRPr lang="en-US" sz="2400" dirty="0">
              <a:solidFill>
                <a:srgbClr val="005493"/>
              </a:solidFill>
            </a:endParaRPr>
          </a:p>
        </p:txBody>
      </p:sp>
      <p:sp>
        <p:nvSpPr>
          <p:cNvPr id="11" name="TextBox 10">
            <a:extLst>
              <a:ext uri="{FF2B5EF4-FFF2-40B4-BE49-F238E27FC236}">
                <a16:creationId xmlns:a16="http://schemas.microsoft.com/office/drawing/2014/main" id="{E268D36A-6A9B-2447-8553-3797508DC5E9}"/>
              </a:ext>
            </a:extLst>
          </p:cNvPr>
          <p:cNvSpPr txBox="1"/>
          <p:nvPr userDrawn="1"/>
        </p:nvSpPr>
        <p:spPr>
          <a:xfrm>
            <a:off x="2013141" y="4386719"/>
            <a:ext cx="8149047" cy="1292662"/>
          </a:xfrm>
          <a:prstGeom prst="rect">
            <a:avLst/>
          </a:prstGeom>
          <a:noFill/>
        </p:spPr>
        <p:txBody>
          <a:bodyPr wrap="square" lIns="0" tIns="0" rIns="0" bIns="0" rtlCol="0">
            <a:spAutoFit/>
          </a:bodyPr>
          <a:lstStyle/>
          <a:p>
            <a:r>
              <a:rPr lang="en-US" sz="1400" kern="1200" dirty="0">
                <a:solidFill>
                  <a:schemeClr val="tx1"/>
                </a:solidFill>
                <a:effectLst/>
                <a:latin typeface="+mn-lt"/>
                <a:ea typeface="+mn-ea"/>
                <a:cs typeface="+mn-cs"/>
              </a:rPr>
              <a:t>This presentation is/was supported by the Administration for Children and Families (ACF) of the United States (U.S.) Department of Health and Human Services (HHS) as part of a financial assistance award totaling $7,582,500 with 97% funded by ACF and 3% by the Health Resources Services Administration (HRSA) of the U.S. HHS. The contents are those of the author(s) and do not necessarily represent the official views of, nor an endorsement, by ACF/HHS, or the U.S. government. This resource may be duplicated for noncommercial uses without permission.</a:t>
            </a:r>
          </a:p>
        </p:txBody>
      </p:sp>
      <p:pic>
        <p:nvPicPr>
          <p:cNvPr id="23" name="Picture 22" descr="A picture containing text&#10;&#10;Description automatically generated">
            <a:extLst>
              <a:ext uri="{FF2B5EF4-FFF2-40B4-BE49-F238E27FC236}">
                <a16:creationId xmlns:a16="http://schemas.microsoft.com/office/drawing/2014/main" id="{E255D5F2-4602-1443-A93B-254BE19D0A6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9614" r="1123" b="1"/>
          <a:stretch/>
        </p:blipFill>
        <p:spPr>
          <a:xfrm>
            <a:off x="6252391" y="-19535"/>
            <a:ext cx="5939609" cy="769095"/>
          </a:xfrm>
          <a:prstGeom prst="rect">
            <a:avLst/>
          </a:prstGeom>
        </p:spPr>
      </p:pic>
    </p:spTree>
    <p:extLst>
      <p:ext uri="{BB962C8B-B14F-4D97-AF65-F5344CB8AC3E}">
        <p14:creationId xmlns:p14="http://schemas.microsoft.com/office/powerpoint/2010/main" val="3121308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3" name="Freeform 94">
            <a:extLst>
              <a:ext uri="{FF2B5EF4-FFF2-40B4-BE49-F238E27FC236}">
                <a16:creationId xmlns:a16="http://schemas.microsoft.com/office/drawing/2014/main" id="{E86AD791-160B-184D-9578-C8326DA59B75}"/>
              </a:ext>
            </a:extLst>
          </p:cNvPr>
          <p:cNvSpPr>
            <a:spLocks noChangeArrowheads="1"/>
          </p:cNvSpPr>
          <p:nvPr/>
        </p:nvSpPr>
        <p:spPr bwMode="auto">
          <a:xfrm>
            <a:off x="981873" y="1917997"/>
            <a:ext cx="2313925" cy="2313353"/>
          </a:xfrm>
          <a:prstGeom prst="ellipse">
            <a:avLst/>
          </a:prstGeom>
          <a:solidFill>
            <a:srgbClr val="F57B20"/>
          </a:solidFill>
          <a:ln>
            <a:noFill/>
          </a:ln>
          <a:effectLst/>
        </p:spPr>
        <p:txBody>
          <a:bodyPr wrap="none" anchor="ctr"/>
          <a:lstStyle/>
          <a:p>
            <a:pPr defTabSz="685800"/>
            <a:endParaRPr lang="en-US" sz="14925" b="1" dirty="0">
              <a:solidFill>
                <a:srgbClr val="1C2532"/>
              </a:solidFill>
              <a:latin typeface="Roboto Bold" charset="0"/>
            </a:endParaRPr>
          </a:p>
        </p:txBody>
      </p:sp>
      <p:sp>
        <p:nvSpPr>
          <p:cNvPr id="27" name="Freeform 102">
            <a:extLst>
              <a:ext uri="{FF2B5EF4-FFF2-40B4-BE49-F238E27FC236}">
                <a16:creationId xmlns:a16="http://schemas.microsoft.com/office/drawing/2014/main" id="{AE97B38C-A730-A149-B91B-6FDF350262DC}"/>
              </a:ext>
            </a:extLst>
          </p:cNvPr>
          <p:cNvSpPr>
            <a:spLocks noChangeArrowheads="1"/>
          </p:cNvSpPr>
          <p:nvPr/>
        </p:nvSpPr>
        <p:spPr bwMode="auto">
          <a:xfrm>
            <a:off x="3595214" y="1890276"/>
            <a:ext cx="2339947" cy="2340099"/>
          </a:xfrm>
          <a:prstGeom prst="ellipse">
            <a:avLst/>
          </a:prstGeom>
          <a:solidFill>
            <a:srgbClr val="38526D"/>
          </a:solidFill>
          <a:ln>
            <a:noFill/>
          </a:ln>
          <a:effectLst/>
        </p:spPr>
        <p:txBody>
          <a:bodyPr wrap="none" anchor="ctr"/>
          <a:lstStyle/>
          <a:p>
            <a:pPr defTabSz="685800"/>
            <a:endParaRPr lang="en-US" sz="14925" b="1" dirty="0">
              <a:solidFill>
                <a:srgbClr val="1C2532"/>
              </a:solidFill>
              <a:latin typeface="Roboto Bold" charset="0"/>
            </a:endParaRPr>
          </a:p>
        </p:txBody>
      </p:sp>
      <p:sp>
        <p:nvSpPr>
          <p:cNvPr id="31" name="Freeform 86">
            <a:extLst>
              <a:ext uri="{FF2B5EF4-FFF2-40B4-BE49-F238E27FC236}">
                <a16:creationId xmlns:a16="http://schemas.microsoft.com/office/drawing/2014/main" id="{ACB836C6-CB3F-554C-84EE-A9367518DEED}"/>
              </a:ext>
            </a:extLst>
          </p:cNvPr>
          <p:cNvSpPr>
            <a:spLocks noChangeArrowheads="1"/>
          </p:cNvSpPr>
          <p:nvPr/>
        </p:nvSpPr>
        <p:spPr bwMode="auto">
          <a:xfrm>
            <a:off x="6240244" y="1890276"/>
            <a:ext cx="2313925" cy="2314076"/>
          </a:xfrm>
          <a:prstGeom prst="ellipse">
            <a:avLst/>
          </a:prstGeom>
          <a:solidFill>
            <a:srgbClr val="D43822"/>
          </a:solidFill>
          <a:ln>
            <a:noFill/>
          </a:ln>
          <a:effectLst/>
        </p:spPr>
        <p:txBody>
          <a:bodyPr wrap="none" anchor="ctr"/>
          <a:lstStyle/>
          <a:p>
            <a:pPr defTabSz="685800"/>
            <a:endParaRPr lang="en-US" sz="14925" b="1" dirty="0">
              <a:solidFill>
                <a:srgbClr val="1C2532"/>
              </a:solidFill>
              <a:latin typeface="Roboto Bold" charset="0"/>
            </a:endParaRPr>
          </a:p>
        </p:txBody>
      </p:sp>
      <p:sp>
        <p:nvSpPr>
          <p:cNvPr id="35" name="Freeform 94">
            <a:extLst>
              <a:ext uri="{FF2B5EF4-FFF2-40B4-BE49-F238E27FC236}">
                <a16:creationId xmlns:a16="http://schemas.microsoft.com/office/drawing/2014/main" id="{E3B845D1-5CD1-A04A-90CE-070CE8864E85}"/>
              </a:ext>
            </a:extLst>
          </p:cNvPr>
          <p:cNvSpPr>
            <a:spLocks noChangeArrowheads="1"/>
          </p:cNvSpPr>
          <p:nvPr/>
        </p:nvSpPr>
        <p:spPr bwMode="auto">
          <a:xfrm>
            <a:off x="8859252" y="1890999"/>
            <a:ext cx="2313925" cy="2313353"/>
          </a:xfrm>
          <a:prstGeom prst="ellipse">
            <a:avLst/>
          </a:prstGeom>
          <a:solidFill>
            <a:srgbClr val="008AA9"/>
          </a:solidFill>
          <a:ln>
            <a:noFill/>
          </a:ln>
          <a:effectLst/>
        </p:spPr>
        <p:txBody>
          <a:bodyPr wrap="none" anchor="ctr"/>
          <a:lstStyle/>
          <a:p>
            <a:pPr defTabSz="685800"/>
            <a:endParaRPr lang="en-US" sz="14925" b="1" dirty="0">
              <a:solidFill>
                <a:srgbClr val="1C2532"/>
              </a:solidFill>
              <a:latin typeface="Roboto Bold" charset="0"/>
            </a:endParaRPr>
          </a:p>
        </p:txBody>
      </p:sp>
      <p:sp>
        <p:nvSpPr>
          <p:cNvPr id="42" name="Text Placeholder 40">
            <a:extLst>
              <a:ext uri="{FF2B5EF4-FFF2-40B4-BE49-F238E27FC236}">
                <a16:creationId xmlns:a16="http://schemas.microsoft.com/office/drawing/2014/main" id="{2AAE320D-31DC-B946-8A50-6F1BB7B9D30A}"/>
              </a:ext>
            </a:extLst>
          </p:cNvPr>
          <p:cNvSpPr>
            <a:spLocks noGrp="1"/>
          </p:cNvSpPr>
          <p:nvPr>
            <p:ph type="body" sz="quarter" idx="15" hasCustomPrompt="1"/>
          </p:nvPr>
        </p:nvSpPr>
        <p:spPr>
          <a:xfrm>
            <a:off x="981873" y="4413663"/>
            <a:ext cx="2154237" cy="745846"/>
          </a:xfrm>
        </p:spPr>
        <p:txBody>
          <a:bodyPr lIns="0" tIns="0" rIns="0" bIns="0">
            <a:noAutofit/>
          </a:bodyPr>
          <a:lstStyle>
            <a:lvl1pPr marL="0" indent="0" algn="ctr">
              <a:spcBef>
                <a:spcPts val="0"/>
              </a:spcBef>
              <a:buFontTx/>
              <a:buNone/>
              <a:defRPr lang="en-US" sz="2200" dirty="0"/>
            </a:lvl1pPr>
            <a:lvl2pPr>
              <a:buFontTx/>
              <a:buNone/>
              <a:defRPr/>
            </a:lvl2pPr>
            <a:lvl3pPr>
              <a:buFontTx/>
              <a:buNone/>
              <a:defRPr/>
            </a:lvl3pPr>
            <a:lvl4pPr>
              <a:buFontTx/>
              <a:buNone/>
              <a:defRPr/>
            </a:lvl4pPr>
            <a:lvl5pPr>
              <a:buFontTx/>
              <a:buNone/>
              <a:defRPr/>
            </a:lvl5pPr>
          </a:lstStyle>
          <a:p>
            <a:pPr lvl="0"/>
            <a:r>
              <a:rPr lang="en-US" dirty="0"/>
              <a:t>Click to add</a:t>
            </a:r>
            <a:br>
              <a:rPr lang="en-US" dirty="0"/>
            </a:br>
            <a:r>
              <a:rPr lang="en-US" dirty="0"/>
              <a:t>text</a:t>
            </a:r>
          </a:p>
        </p:txBody>
      </p:sp>
      <p:sp>
        <p:nvSpPr>
          <p:cNvPr id="44" name="Text Placeholder 40">
            <a:extLst>
              <a:ext uri="{FF2B5EF4-FFF2-40B4-BE49-F238E27FC236}">
                <a16:creationId xmlns:a16="http://schemas.microsoft.com/office/drawing/2014/main" id="{9CFDB960-6981-2447-96DB-12926492BCDF}"/>
              </a:ext>
            </a:extLst>
          </p:cNvPr>
          <p:cNvSpPr>
            <a:spLocks noGrp="1"/>
          </p:cNvSpPr>
          <p:nvPr>
            <p:ph type="body" sz="quarter" idx="17" hasCustomPrompt="1"/>
          </p:nvPr>
        </p:nvSpPr>
        <p:spPr>
          <a:xfrm>
            <a:off x="3713258" y="4439686"/>
            <a:ext cx="2154237" cy="609398"/>
          </a:xfrm>
        </p:spPr>
        <p:txBody>
          <a:bodyPr lIns="0" tIns="0" rIns="0" bIns="0">
            <a:spAutoFit/>
          </a:bodyPr>
          <a:lstStyle>
            <a:lvl1pPr marL="0" indent="0" algn="ctr">
              <a:spcBef>
                <a:spcPts val="0"/>
              </a:spcBef>
              <a:buFontTx/>
              <a:buNone/>
              <a:defRPr lang="en-US" sz="2200" dirty="0"/>
            </a:lvl1pPr>
            <a:lvl2pPr>
              <a:buFontTx/>
              <a:buNone/>
              <a:defRPr/>
            </a:lvl2pPr>
            <a:lvl3pPr>
              <a:buFontTx/>
              <a:buNone/>
              <a:defRPr/>
            </a:lvl3pPr>
            <a:lvl4pPr>
              <a:buFontTx/>
              <a:buNone/>
              <a:defRPr/>
            </a:lvl4pPr>
            <a:lvl5pPr>
              <a:buFontTx/>
              <a:buNone/>
              <a:defRPr/>
            </a:lvl5pPr>
          </a:lstStyle>
          <a:p>
            <a:pPr lvl="0"/>
            <a:r>
              <a:rPr lang="en-US" dirty="0"/>
              <a:t>Click to add</a:t>
            </a:r>
            <a:br>
              <a:rPr lang="en-US" dirty="0"/>
            </a:br>
            <a:r>
              <a:rPr lang="en-US" dirty="0"/>
              <a:t>text</a:t>
            </a:r>
          </a:p>
        </p:txBody>
      </p:sp>
      <p:sp>
        <p:nvSpPr>
          <p:cNvPr id="46" name="Text Placeholder 40">
            <a:extLst>
              <a:ext uri="{FF2B5EF4-FFF2-40B4-BE49-F238E27FC236}">
                <a16:creationId xmlns:a16="http://schemas.microsoft.com/office/drawing/2014/main" id="{94515B1C-E029-F242-8DF3-564EFC318076}"/>
              </a:ext>
            </a:extLst>
          </p:cNvPr>
          <p:cNvSpPr>
            <a:spLocks noGrp="1"/>
          </p:cNvSpPr>
          <p:nvPr>
            <p:ph type="body" sz="quarter" idx="19" hasCustomPrompt="1"/>
          </p:nvPr>
        </p:nvSpPr>
        <p:spPr>
          <a:xfrm>
            <a:off x="6377643" y="4413663"/>
            <a:ext cx="2154237" cy="609398"/>
          </a:xfrm>
        </p:spPr>
        <p:txBody>
          <a:bodyPr lIns="0" tIns="0" rIns="0" bIns="0">
            <a:spAutoFit/>
          </a:bodyPr>
          <a:lstStyle>
            <a:lvl1pPr marL="0" indent="0" algn="ctr">
              <a:spcBef>
                <a:spcPts val="0"/>
              </a:spcBef>
              <a:buFontTx/>
              <a:buNone/>
              <a:defRPr lang="en-US" sz="2200" dirty="0"/>
            </a:lvl1pPr>
            <a:lvl2pPr>
              <a:buFontTx/>
              <a:buNone/>
              <a:defRPr/>
            </a:lvl2pPr>
            <a:lvl3pPr>
              <a:buFontTx/>
              <a:buNone/>
              <a:defRPr/>
            </a:lvl3pPr>
            <a:lvl4pPr>
              <a:buFontTx/>
              <a:buNone/>
              <a:defRPr/>
            </a:lvl4pPr>
            <a:lvl5pPr>
              <a:buFontTx/>
              <a:buNone/>
              <a:defRPr/>
            </a:lvl5pPr>
          </a:lstStyle>
          <a:p>
            <a:pPr lvl="0"/>
            <a:r>
              <a:rPr lang="en-US" dirty="0"/>
              <a:t>Click to add</a:t>
            </a:r>
            <a:br>
              <a:rPr lang="en-US" dirty="0"/>
            </a:br>
            <a:r>
              <a:rPr lang="en-US" dirty="0"/>
              <a:t>text</a:t>
            </a:r>
          </a:p>
        </p:txBody>
      </p:sp>
      <p:sp>
        <p:nvSpPr>
          <p:cNvPr id="48" name="Text Placeholder 40">
            <a:extLst>
              <a:ext uri="{FF2B5EF4-FFF2-40B4-BE49-F238E27FC236}">
                <a16:creationId xmlns:a16="http://schemas.microsoft.com/office/drawing/2014/main" id="{BF1148CB-D2C7-E74D-A284-693DCC4BA934}"/>
              </a:ext>
            </a:extLst>
          </p:cNvPr>
          <p:cNvSpPr>
            <a:spLocks noGrp="1"/>
          </p:cNvSpPr>
          <p:nvPr>
            <p:ph type="body" sz="quarter" idx="21" hasCustomPrompt="1"/>
          </p:nvPr>
        </p:nvSpPr>
        <p:spPr>
          <a:xfrm>
            <a:off x="8969362" y="4413663"/>
            <a:ext cx="2154237" cy="609398"/>
          </a:xfrm>
        </p:spPr>
        <p:txBody>
          <a:bodyPr lIns="0" tIns="0" rIns="0" bIns="0">
            <a:spAutoFit/>
          </a:bodyPr>
          <a:lstStyle>
            <a:lvl1pPr marL="0" indent="0" algn="ctr">
              <a:spcBef>
                <a:spcPts val="0"/>
              </a:spcBef>
              <a:buFontTx/>
              <a:buNone/>
              <a:defRPr lang="en-US" sz="2200" dirty="0"/>
            </a:lvl1pPr>
            <a:lvl2pPr>
              <a:buFontTx/>
              <a:buNone/>
              <a:defRPr/>
            </a:lvl2pPr>
            <a:lvl3pPr>
              <a:buFontTx/>
              <a:buNone/>
              <a:defRPr/>
            </a:lvl3pPr>
            <a:lvl4pPr>
              <a:buFontTx/>
              <a:buNone/>
              <a:defRPr/>
            </a:lvl4pPr>
            <a:lvl5pPr>
              <a:buFontTx/>
              <a:buNone/>
              <a:defRPr/>
            </a:lvl5pPr>
          </a:lstStyle>
          <a:p>
            <a:pPr lvl="0"/>
            <a:r>
              <a:rPr lang="en-US" dirty="0"/>
              <a:t>Click to add</a:t>
            </a:r>
            <a:br>
              <a:rPr lang="en-US" dirty="0"/>
            </a:br>
            <a:r>
              <a:rPr lang="en-US" dirty="0"/>
              <a:t>text</a:t>
            </a:r>
          </a:p>
        </p:txBody>
      </p:sp>
      <p:sp>
        <p:nvSpPr>
          <p:cNvPr id="50" name="Text Placeholder 49">
            <a:extLst>
              <a:ext uri="{FF2B5EF4-FFF2-40B4-BE49-F238E27FC236}">
                <a16:creationId xmlns:a16="http://schemas.microsoft.com/office/drawing/2014/main" id="{96CA9284-928C-644D-8C47-132D2925DF3B}"/>
              </a:ext>
            </a:extLst>
          </p:cNvPr>
          <p:cNvSpPr>
            <a:spLocks noGrp="1"/>
          </p:cNvSpPr>
          <p:nvPr>
            <p:ph type="body" sz="quarter" idx="22" hasCustomPrompt="1"/>
          </p:nvPr>
        </p:nvSpPr>
        <p:spPr>
          <a:xfrm>
            <a:off x="976205" y="3595173"/>
            <a:ext cx="2313925" cy="411163"/>
          </a:xfrm>
        </p:spPr>
        <p:txBody>
          <a:bodyPr/>
          <a:lstStyle>
            <a:lvl1pPr marL="0" indent="0" algn="ctr">
              <a:lnSpc>
                <a:spcPct val="100000"/>
              </a:lnSpc>
              <a:spcBef>
                <a:spcPts val="0"/>
              </a:spcBef>
              <a:buFontTx/>
              <a:buNone/>
              <a:defRPr sz="2000" b="1">
                <a:solidFill>
                  <a:schemeClr val="bg1"/>
                </a:solidFill>
              </a:defRPr>
            </a:lvl1pPr>
            <a:lvl2pPr indent="0">
              <a:lnSpc>
                <a:spcPct val="100000"/>
              </a:lnSpc>
              <a:defRPr/>
            </a:lvl2pPr>
            <a:lvl3pPr indent="0">
              <a:lnSpc>
                <a:spcPct val="100000"/>
              </a:lnSpc>
              <a:defRPr/>
            </a:lvl3pPr>
            <a:lvl4pPr indent="0">
              <a:lnSpc>
                <a:spcPct val="100000"/>
              </a:lnSpc>
              <a:defRPr/>
            </a:lvl4pPr>
            <a:lvl5pPr indent="0">
              <a:lnSpc>
                <a:spcPct val="100000"/>
              </a:lnSpc>
              <a:defRPr/>
            </a:lvl5pPr>
          </a:lstStyle>
          <a:p>
            <a:pPr lvl="0"/>
            <a:r>
              <a:rPr lang="en-US" dirty="0"/>
              <a:t>Subject</a:t>
            </a:r>
          </a:p>
        </p:txBody>
      </p:sp>
      <p:sp>
        <p:nvSpPr>
          <p:cNvPr id="51" name="Text Placeholder 49">
            <a:extLst>
              <a:ext uri="{FF2B5EF4-FFF2-40B4-BE49-F238E27FC236}">
                <a16:creationId xmlns:a16="http://schemas.microsoft.com/office/drawing/2014/main" id="{491BEA91-9E0C-584F-A50D-B6D57643EA62}"/>
              </a:ext>
            </a:extLst>
          </p:cNvPr>
          <p:cNvSpPr>
            <a:spLocks noGrp="1"/>
          </p:cNvSpPr>
          <p:nvPr>
            <p:ph type="body" sz="quarter" idx="23" hasCustomPrompt="1"/>
          </p:nvPr>
        </p:nvSpPr>
        <p:spPr>
          <a:xfrm>
            <a:off x="3616459" y="3595173"/>
            <a:ext cx="2313925" cy="411163"/>
          </a:xfrm>
        </p:spPr>
        <p:txBody>
          <a:bodyPr/>
          <a:lstStyle>
            <a:lvl1pPr marL="0" indent="0" algn="ctr">
              <a:lnSpc>
                <a:spcPct val="100000"/>
              </a:lnSpc>
              <a:spcBef>
                <a:spcPts val="0"/>
              </a:spcBef>
              <a:buFontTx/>
              <a:buNone/>
              <a:defRPr sz="2000" b="1">
                <a:solidFill>
                  <a:schemeClr val="bg1"/>
                </a:solidFill>
              </a:defRPr>
            </a:lvl1pPr>
            <a:lvl2pPr indent="0">
              <a:lnSpc>
                <a:spcPct val="100000"/>
              </a:lnSpc>
              <a:defRPr/>
            </a:lvl2pPr>
            <a:lvl3pPr indent="0">
              <a:lnSpc>
                <a:spcPct val="100000"/>
              </a:lnSpc>
              <a:defRPr/>
            </a:lvl3pPr>
            <a:lvl4pPr indent="0">
              <a:lnSpc>
                <a:spcPct val="100000"/>
              </a:lnSpc>
              <a:defRPr/>
            </a:lvl4pPr>
            <a:lvl5pPr indent="0">
              <a:lnSpc>
                <a:spcPct val="100000"/>
              </a:lnSpc>
              <a:defRPr/>
            </a:lvl5pPr>
          </a:lstStyle>
          <a:p>
            <a:pPr lvl="0"/>
            <a:r>
              <a:rPr lang="en-US" dirty="0"/>
              <a:t>Subject</a:t>
            </a:r>
          </a:p>
        </p:txBody>
      </p:sp>
      <p:sp>
        <p:nvSpPr>
          <p:cNvPr id="52" name="Text Placeholder 49">
            <a:extLst>
              <a:ext uri="{FF2B5EF4-FFF2-40B4-BE49-F238E27FC236}">
                <a16:creationId xmlns:a16="http://schemas.microsoft.com/office/drawing/2014/main" id="{30AB0EC6-1F3C-5C43-A7ED-E663FDED62F5}"/>
              </a:ext>
            </a:extLst>
          </p:cNvPr>
          <p:cNvSpPr>
            <a:spLocks noGrp="1"/>
          </p:cNvSpPr>
          <p:nvPr>
            <p:ph type="body" sz="quarter" idx="24" hasCustomPrompt="1"/>
          </p:nvPr>
        </p:nvSpPr>
        <p:spPr>
          <a:xfrm>
            <a:off x="6232490" y="3595173"/>
            <a:ext cx="2313925" cy="411163"/>
          </a:xfrm>
        </p:spPr>
        <p:txBody>
          <a:bodyPr/>
          <a:lstStyle>
            <a:lvl1pPr marL="0" indent="0" algn="ctr">
              <a:lnSpc>
                <a:spcPct val="100000"/>
              </a:lnSpc>
              <a:spcBef>
                <a:spcPts val="0"/>
              </a:spcBef>
              <a:buFontTx/>
              <a:buNone/>
              <a:defRPr sz="2000" b="1">
                <a:solidFill>
                  <a:schemeClr val="bg1"/>
                </a:solidFill>
              </a:defRPr>
            </a:lvl1pPr>
            <a:lvl2pPr indent="0">
              <a:lnSpc>
                <a:spcPct val="100000"/>
              </a:lnSpc>
              <a:defRPr/>
            </a:lvl2pPr>
            <a:lvl3pPr indent="0">
              <a:lnSpc>
                <a:spcPct val="100000"/>
              </a:lnSpc>
              <a:defRPr/>
            </a:lvl3pPr>
            <a:lvl4pPr indent="0">
              <a:lnSpc>
                <a:spcPct val="100000"/>
              </a:lnSpc>
              <a:defRPr/>
            </a:lvl4pPr>
            <a:lvl5pPr indent="0">
              <a:lnSpc>
                <a:spcPct val="100000"/>
              </a:lnSpc>
              <a:defRPr/>
            </a:lvl5pPr>
          </a:lstStyle>
          <a:p>
            <a:pPr lvl="0"/>
            <a:r>
              <a:rPr lang="en-US" dirty="0"/>
              <a:t>Subject</a:t>
            </a:r>
          </a:p>
        </p:txBody>
      </p:sp>
      <p:sp>
        <p:nvSpPr>
          <p:cNvPr id="54" name="Text Placeholder 49">
            <a:extLst>
              <a:ext uri="{FF2B5EF4-FFF2-40B4-BE49-F238E27FC236}">
                <a16:creationId xmlns:a16="http://schemas.microsoft.com/office/drawing/2014/main" id="{EAB8DA1B-60BF-D04A-9D10-3A428908BF0F}"/>
              </a:ext>
            </a:extLst>
          </p:cNvPr>
          <p:cNvSpPr>
            <a:spLocks noGrp="1"/>
          </p:cNvSpPr>
          <p:nvPr>
            <p:ph type="body" sz="quarter" idx="25" hasCustomPrompt="1"/>
          </p:nvPr>
        </p:nvSpPr>
        <p:spPr>
          <a:xfrm>
            <a:off x="8866688" y="3595173"/>
            <a:ext cx="2313925" cy="411163"/>
          </a:xfrm>
        </p:spPr>
        <p:txBody>
          <a:bodyPr/>
          <a:lstStyle>
            <a:lvl1pPr marL="0" indent="0" algn="ctr">
              <a:lnSpc>
                <a:spcPct val="100000"/>
              </a:lnSpc>
              <a:spcBef>
                <a:spcPts val="0"/>
              </a:spcBef>
              <a:buFontTx/>
              <a:buNone/>
              <a:defRPr sz="2000" b="1">
                <a:solidFill>
                  <a:schemeClr val="bg1"/>
                </a:solidFill>
              </a:defRPr>
            </a:lvl1pPr>
            <a:lvl2pPr indent="0">
              <a:lnSpc>
                <a:spcPct val="100000"/>
              </a:lnSpc>
              <a:defRPr/>
            </a:lvl2pPr>
            <a:lvl3pPr indent="0">
              <a:lnSpc>
                <a:spcPct val="100000"/>
              </a:lnSpc>
              <a:defRPr/>
            </a:lvl3pPr>
            <a:lvl4pPr indent="0">
              <a:lnSpc>
                <a:spcPct val="100000"/>
              </a:lnSpc>
              <a:defRPr/>
            </a:lvl4pPr>
            <a:lvl5pPr indent="0">
              <a:lnSpc>
                <a:spcPct val="100000"/>
              </a:lnSpc>
              <a:defRPr/>
            </a:lvl5pPr>
          </a:lstStyle>
          <a:p>
            <a:pPr lvl="0"/>
            <a:r>
              <a:rPr lang="en-US" dirty="0"/>
              <a:t>Subject</a:t>
            </a:r>
          </a:p>
        </p:txBody>
      </p:sp>
      <p:sp>
        <p:nvSpPr>
          <p:cNvPr id="2" name="Title 1">
            <a:extLst>
              <a:ext uri="{FF2B5EF4-FFF2-40B4-BE49-F238E27FC236}">
                <a16:creationId xmlns:a16="http://schemas.microsoft.com/office/drawing/2014/main" id="{192E6105-20AD-9C42-A1CC-93B2A0229C43}"/>
              </a:ext>
            </a:extLst>
          </p:cNvPr>
          <p:cNvSpPr>
            <a:spLocks noGrp="1"/>
          </p:cNvSpPr>
          <p:nvPr>
            <p:ph type="title"/>
          </p:nvPr>
        </p:nvSpPr>
        <p:spPr>
          <a:xfrm>
            <a:off x="838200" y="458351"/>
            <a:ext cx="10515600" cy="1325563"/>
          </a:xfrm>
        </p:spPr>
        <p:txBody>
          <a:bodyPr/>
          <a:lstStyle/>
          <a:p>
            <a:r>
              <a:rPr lang="en-US" dirty="0"/>
              <a:t>Click to edit Master title style</a:t>
            </a:r>
          </a:p>
        </p:txBody>
      </p:sp>
      <p:pic>
        <p:nvPicPr>
          <p:cNvPr id="29" name="Picture 28" descr="A picture containing text&#10;&#10;Description automatically generated">
            <a:extLst>
              <a:ext uri="{FF2B5EF4-FFF2-40B4-BE49-F238E27FC236}">
                <a16:creationId xmlns:a16="http://schemas.microsoft.com/office/drawing/2014/main" id="{64D01BC8-8E42-554C-B8EB-3BA06DACF2C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614" r="1123" b="1"/>
          <a:stretch/>
        </p:blipFill>
        <p:spPr>
          <a:xfrm>
            <a:off x="6252391" y="-19535"/>
            <a:ext cx="5939609" cy="769095"/>
          </a:xfrm>
          <a:prstGeom prst="rect">
            <a:avLst/>
          </a:prstGeom>
        </p:spPr>
      </p:pic>
    </p:spTree>
    <p:extLst>
      <p:ext uri="{BB962C8B-B14F-4D97-AF65-F5344CB8AC3E}">
        <p14:creationId xmlns:p14="http://schemas.microsoft.com/office/powerpoint/2010/main" val="415339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Text Boxes with Icons">
    <p:spTree>
      <p:nvGrpSpPr>
        <p:cNvPr id="1" name=""/>
        <p:cNvGrpSpPr/>
        <p:nvPr/>
      </p:nvGrpSpPr>
      <p:grpSpPr>
        <a:xfrm>
          <a:off x="0" y="0"/>
          <a:ext cx="0" cy="0"/>
          <a:chOff x="0" y="0"/>
          <a:chExt cx="0" cy="0"/>
        </a:xfrm>
      </p:grpSpPr>
      <p:sp>
        <p:nvSpPr>
          <p:cNvPr id="21" name="Text Placeholder 43">
            <a:extLst>
              <a:ext uri="{FF2B5EF4-FFF2-40B4-BE49-F238E27FC236}">
                <a16:creationId xmlns:a16="http://schemas.microsoft.com/office/drawing/2014/main" id="{C99BCDC7-0C7A-2A47-9680-F8A5BC58B0A7}"/>
              </a:ext>
            </a:extLst>
          </p:cNvPr>
          <p:cNvSpPr>
            <a:spLocks noGrp="1"/>
          </p:cNvSpPr>
          <p:nvPr>
            <p:ph type="body" sz="quarter" idx="13" hasCustomPrompt="1"/>
          </p:nvPr>
        </p:nvSpPr>
        <p:spPr>
          <a:xfrm>
            <a:off x="421930" y="2298253"/>
            <a:ext cx="3554926" cy="755302"/>
          </a:xfr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bIns="91440" rtlCol="0" anchor="b" anchorCtr="0">
            <a:noAutofit/>
          </a:bodyPr>
          <a:lstStyle>
            <a:lvl1pPr algn="l">
              <a:buFontTx/>
              <a:buNone/>
              <a:defRPr lang="en-US" sz="2400" b="1" dirty="0">
                <a:solidFill>
                  <a:schemeClr val="l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Heading</a:t>
            </a:r>
          </a:p>
        </p:txBody>
      </p:sp>
      <p:sp>
        <p:nvSpPr>
          <p:cNvPr id="23" name="Text Placeholder 43">
            <a:extLst>
              <a:ext uri="{FF2B5EF4-FFF2-40B4-BE49-F238E27FC236}">
                <a16:creationId xmlns:a16="http://schemas.microsoft.com/office/drawing/2014/main" id="{14831192-9414-DB43-8C00-E5DF9B64BE6B}"/>
              </a:ext>
            </a:extLst>
          </p:cNvPr>
          <p:cNvSpPr>
            <a:spLocks noGrp="1"/>
          </p:cNvSpPr>
          <p:nvPr>
            <p:ph type="body" sz="quarter" idx="15" hasCustomPrompt="1"/>
          </p:nvPr>
        </p:nvSpPr>
        <p:spPr>
          <a:xfrm>
            <a:off x="4236614" y="2294845"/>
            <a:ext cx="3560230" cy="766929"/>
          </a:xfrm>
          <a:solidFill>
            <a:schemeClr val="tx1">
              <a:lumMod val="75000"/>
              <a:lumOff val="25000"/>
            </a:schemeClr>
          </a:solidFill>
        </p:spPr>
        <p:txBody>
          <a:bodyPr vert="horz" wrap="none" lIns="182880" bIns="91440" anchor="b" anchorCtr="0">
            <a:noAutofit/>
          </a:bodyPr>
          <a:lstStyle>
            <a:lvl1pPr>
              <a:buFontTx/>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Heading</a:t>
            </a:r>
          </a:p>
        </p:txBody>
      </p:sp>
      <p:sp>
        <p:nvSpPr>
          <p:cNvPr id="27" name="Text Placeholder 43">
            <a:extLst>
              <a:ext uri="{FF2B5EF4-FFF2-40B4-BE49-F238E27FC236}">
                <a16:creationId xmlns:a16="http://schemas.microsoft.com/office/drawing/2014/main" id="{CA269FCB-2BC9-D246-88A2-B0D93B05F1B2}"/>
              </a:ext>
            </a:extLst>
          </p:cNvPr>
          <p:cNvSpPr>
            <a:spLocks noGrp="1"/>
          </p:cNvSpPr>
          <p:nvPr>
            <p:ph type="body" sz="quarter" idx="19" hasCustomPrompt="1"/>
          </p:nvPr>
        </p:nvSpPr>
        <p:spPr>
          <a:xfrm>
            <a:off x="8090644" y="2294845"/>
            <a:ext cx="3560230" cy="766929"/>
          </a:xfrm>
          <a:solidFill>
            <a:srgbClr val="CB440A"/>
          </a:solidFill>
        </p:spPr>
        <p:txBody>
          <a:bodyPr vert="horz" wrap="none" lIns="182880" bIns="91440" anchor="b" anchorCtr="0">
            <a:noAutofit/>
          </a:bodyPr>
          <a:lstStyle>
            <a:lvl1pPr>
              <a:buFontTx/>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Heading</a:t>
            </a:r>
          </a:p>
        </p:txBody>
      </p:sp>
      <p:sp>
        <p:nvSpPr>
          <p:cNvPr id="30" name="Text Placeholder 6">
            <a:extLst>
              <a:ext uri="{FF2B5EF4-FFF2-40B4-BE49-F238E27FC236}">
                <a16:creationId xmlns:a16="http://schemas.microsoft.com/office/drawing/2014/main" id="{351E3675-3CC3-6343-B988-61A0A2ED4A13}"/>
              </a:ext>
            </a:extLst>
          </p:cNvPr>
          <p:cNvSpPr>
            <a:spLocks noGrp="1"/>
          </p:cNvSpPr>
          <p:nvPr>
            <p:ph type="body" sz="quarter" idx="27"/>
          </p:nvPr>
        </p:nvSpPr>
        <p:spPr>
          <a:xfrm>
            <a:off x="421930" y="3061774"/>
            <a:ext cx="3554926" cy="2683232"/>
          </a:xfrm>
          <a:solidFill>
            <a:srgbClr val="FFD579"/>
          </a:solidFill>
        </p:spPr>
        <p:txBody>
          <a:bodyPr vert="horz" lIns="91440" tIns="91440" rIns="91440" bIns="45720" rtlCol="0">
            <a:normAutofit/>
          </a:bodyPr>
          <a:lstStyle>
            <a:lvl1pPr>
              <a:defRPr lang="en-US" sz="2200" smtClean="0"/>
            </a:lvl1pPr>
            <a:lvl2pPr>
              <a:defRPr lang="en-US" sz="2200" smtClean="0"/>
            </a:lvl2pPr>
            <a:lvl3pPr>
              <a:defRPr lang="en-US" sz="2200" smtClean="0"/>
            </a:lvl3pPr>
            <a:lvl4pPr>
              <a:defRPr lang="en-US" sz="2200" smtClean="0"/>
            </a:lvl4pPr>
            <a:lvl5pPr>
              <a:defRPr lang="en-US"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8">
            <a:extLst>
              <a:ext uri="{FF2B5EF4-FFF2-40B4-BE49-F238E27FC236}">
                <a16:creationId xmlns:a16="http://schemas.microsoft.com/office/drawing/2014/main" id="{22ECC8BA-D151-B743-A79B-E0323E59BE02}"/>
              </a:ext>
            </a:extLst>
          </p:cNvPr>
          <p:cNvSpPr>
            <a:spLocks noGrp="1"/>
          </p:cNvSpPr>
          <p:nvPr>
            <p:ph type="body" sz="quarter" idx="28"/>
          </p:nvPr>
        </p:nvSpPr>
        <p:spPr>
          <a:xfrm>
            <a:off x="4236613" y="3061774"/>
            <a:ext cx="3560230" cy="2700875"/>
          </a:xfrm>
          <a:solidFill>
            <a:schemeClr val="tx1">
              <a:lumMod val="10000"/>
              <a:lumOff val="90000"/>
            </a:schemeClr>
          </a:solidFill>
        </p:spPr>
        <p:txBody>
          <a:bodyPr vert="horz" lIns="91440" tIns="91440" rIns="91440" bIns="45720" rtlCol="0">
            <a:normAutofit/>
          </a:bodyPr>
          <a:lstStyle>
            <a:lvl1pPr>
              <a:defRPr lang="en-US" sz="2200" dirty="0" smtClean="0"/>
            </a:lvl1pPr>
            <a:lvl2pPr>
              <a:defRPr lang="en-US" sz="2200" dirty="0" smtClean="0"/>
            </a:lvl2pPr>
            <a:lvl3pPr>
              <a:defRPr lang="en-US" sz="2200" dirty="0" smtClean="0"/>
            </a:lvl3pPr>
            <a:lvl4pPr>
              <a:defRPr lang="en-US" sz="2200" dirty="0" smtClean="0"/>
            </a:lvl4pPr>
            <a:lvl5pPr>
              <a:defRPr lang="en-US" sz="2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8">
            <a:extLst>
              <a:ext uri="{FF2B5EF4-FFF2-40B4-BE49-F238E27FC236}">
                <a16:creationId xmlns:a16="http://schemas.microsoft.com/office/drawing/2014/main" id="{59EAF977-B5F4-264E-9C19-B7F3DF913BAF}"/>
              </a:ext>
            </a:extLst>
          </p:cNvPr>
          <p:cNvSpPr>
            <a:spLocks noGrp="1"/>
          </p:cNvSpPr>
          <p:nvPr>
            <p:ph type="body" sz="quarter" idx="29"/>
          </p:nvPr>
        </p:nvSpPr>
        <p:spPr>
          <a:xfrm>
            <a:off x="8090644" y="3061774"/>
            <a:ext cx="3560230" cy="2700875"/>
          </a:xfrm>
          <a:solidFill>
            <a:schemeClr val="accent4">
              <a:lumMod val="20000"/>
              <a:lumOff val="80000"/>
            </a:schemeClr>
          </a:solidFill>
        </p:spPr>
        <p:txBody>
          <a:bodyPr vert="horz" lIns="91440" tIns="91440" rIns="91440" bIns="45720" rtlCol="0">
            <a:normAutofit/>
          </a:bodyPr>
          <a:lstStyle>
            <a:lvl1pPr>
              <a:defRPr lang="en-US" sz="2200" dirty="0" smtClean="0"/>
            </a:lvl1pPr>
            <a:lvl2pPr>
              <a:defRPr lang="en-US" sz="2200" dirty="0" smtClean="0"/>
            </a:lvl2pPr>
            <a:lvl3pPr>
              <a:defRPr lang="en-US" sz="2200" dirty="0" smtClean="0"/>
            </a:lvl3pPr>
            <a:lvl4pPr>
              <a:defRPr lang="en-US" sz="2200" dirty="0" smtClean="0"/>
            </a:lvl4pPr>
            <a:lvl5pPr>
              <a:defRPr lang="en-US" sz="2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D6ECB98C-83DD-C047-BFB9-520A09DF284B}"/>
              </a:ext>
            </a:extLst>
          </p:cNvPr>
          <p:cNvSpPr>
            <a:spLocks noGrp="1"/>
          </p:cNvSpPr>
          <p:nvPr>
            <p:ph type="title" hasCustomPrompt="1"/>
          </p:nvPr>
        </p:nvSpPr>
        <p:spPr>
          <a:xfrm>
            <a:off x="380002" y="808466"/>
            <a:ext cx="5562908" cy="498598"/>
          </a:xfrm>
          <a:noFill/>
        </p:spPr>
        <p:txBody>
          <a:bodyPr wrap="square" lIns="0" tIns="0" rIns="0" bIns="0" anchor="t" anchorCtr="0">
            <a:spAutoFit/>
          </a:bodyPr>
          <a:lstStyle>
            <a:lvl1pPr algn="l">
              <a:defRPr sz="3600">
                <a:solidFill>
                  <a:srgbClr val="CB440A"/>
                </a:solidFill>
              </a:defRPr>
            </a:lvl1pPr>
          </a:lstStyle>
          <a:p>
            <a:r>
              <a:rPr lang="en-US" dirty="0"/>
              <a:t>Click to edit heading</a:t>
            </a:r>
          </a:p>
        </p:txBody>
      </p:sp>
      <p:sp>
        <p:nvSpPr>
          <p:cNvPr id="18" name="Text Placeholder 2">
            <a:extLst>
              <a:ext uri="{FF2B5EF4-FFF2-40B4-BE49-F238E27FC236}">
                <a16:creationId xmlns:a16="http://schemas.microsoft.com/office/drawing/2014/main" id="{26D57D59-C319-D440-9F65-A069208EC827}"/>
              </a:ext>
            </a:extLst>
          </p:cNvPr>
          <p:cNvSpPr>
            <a:spLocks noGrp="1"/>
          </p:cNvSpPr>
          <p:nvPr>
            <p:ph type="body" sz="quarter" idx="25" hasCustomPrompt="1"/>
          </p:nvPr>
        </p:nvSpPr>
        <p:spPr>
          <a:xfrm>
            <a:off x="377825" y="1376243"/>
            <a:ext cx="11439636" cy="631544"/>
          </a:xfrm>
        </p:spPr>
        <p:txBody>
          <a:bodyPr lIns="0" tIns="0" rIns="0" bIns="0"/>
          <a:lstStyle>
            <a:lvl1pPr>
              <a:buFontTx/>
              <a:buNone/>
              <a:defRPr sz="2200"/>
            </a:lvl1pPr>
            <a:lvl2pPr>
              <a:buFontTx/>
              <a:buNone/>
              <a:defRPr sz="2400"/>
            </a:lvl2pPr>
            <a:lvl3pPr>
              <a:buFontTx/>
              <a:buNone/>
              <a:defRPr sz="2400"/>
            </a:lvl3pPr>
            <a:lvl4pPr>
              <a:buFontTx/>
              <a:buNone/>
              <a:defRPr sz="2400"/>
            </a:lvl4pPr>
            <a:lvl5pPr>
              <a:buFontTx/>
              <a:buNone/>
              <a:defRPr sz="2400"/>
            </a:lvl5pPr>
          </a:lstStyle>
          <a:p>
            <a:pPr lvl="0"/>
            <a:r>
              <a:rPr lang="en-US" dirty="0"/>
              <a:t>Introductory text</a:t>
            </a:r>
          </a:p>
        </p:txBody>
      </p:sp>
      <p:pic>
        <p:nvPicPr>
          <p:cNvPr id="26" name="Picture 25" descr="A picture containing text&#10;&#10;Description automatically generated">
            <a:extLst>
              <a:ext uri="{FF2B5EF4-FFF2-40B4-BE49-F238E27FC236}">
                <a16:creationId xmlns:a16="http://schemas.microsoft.com/office/drawing/2014/main" id="{E86610CE-B242-EC4C-B1F0-788F4F52CC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614" r="1123" b="1"/>
          <a:stretch/>
        </p:blipFill>
        <p:spPr>
          <a:xfrm>
            <a:off x="6252391" y="-19535"/>
            <a:ext cx="5939609" cy="769095"/>
          </a:xfrm>
          <a:prstGeom prst="rect">
            <a:avLst/>
          </a:prstGeom>
        </p:spPr>
      </p:pic>
    </p:spTree>
    <p:extLst>
      <p:ext uri="{BB962C8B-B14F-4D97-AF65-F5344CB8AC3E}">
        <p14:creationId xmlns:p14="http://schemas.microsoft.com/office/powerpoint/2010/main" val="153887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8F3CB462-15C6-9343-87FB-38E9200461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49" y="6067787"/>
            <a:ext cx="2387565" cy="560800"/>
          </a:xfrm>
          <a:prstGeom prst="rect">
            <a:avLst/>
          </a:prstGeom>
        </p:spPr>
      </p:pic>
      <p:sp>
        <p:nvSpPr>
          <p:cNvPr id="3" name="Rectangle 2">
            <a:extLst>
              <a:ext uri="{FF2B5EF4-FFF2-40B4-BE49-F238E27FC236}">
                <a16:creationId xmlns:a16="http://schemas.microsoft.com/office/drawing/2014/main" id="{C1381169-40A9-4648-9CFB-17E0CA5529A8}"/>
              </a:ext>
            </a:extLst>
          </p:cNvPr>
          <p:cNvSpPr/>
          <p:nvPr userDrawn="1"/>
        </p:nvSpPr>
        <p:spPr>
          <a:xfrm>
            <a:off x="0" y="6743699"/>
            <a:ext cx="12192000" cy="13073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a:extLst>
              <a:ext uri="{FF2B5EF4-FFF2-40B4-BE49-F238E27FC236}">
                <a16:creationId xmlns:a16="http://schemas.microsoft.com/office/drawing/2014/main" id="{4B2D5BCC-3E3C-CF41-BC47-A1902AD66E96}"/>
              </a:ext>
            </a:extLst>
          </p:cNvPr>
          <p:cNvSpPr/>
          <p:nvPr userDrawn="1"/>
        </p:nvSpPr>
        <p:spPr>
          <a:xfrm>
            <a:off x="0" y="6743699"/>
            <a:ext cx="2907588"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Tree>
    <p:extLst>
      <p:ext uri="{BB962C8B-B14F-4D97-AF65-F5344CB8AC3E}">
        <p14:creationId xmlns:p14="http://schemas.microsoft.com/office/powerpoint/2010/main" val="210070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7876D5-6EAA-434A-BE25-60F4304AEFF0}"/>
              </a:ext>
            </a:extLst>
          </p:cNvPr>
          <p:cNvSpPr/>
          <p:nvPr userDrawn="1"/>
        </p:nvSpPr>
        <p:spPr>
          <a:xfrm>
            <a:off x="0" y="-62"/>
            <a:ext cx="12192000" cy="1335803"/>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C54A52-73AE-B843-91D3-FC9A9B6033DD}"/>
              </a:ext>
            </a:extLst>
          </p:cNvPr>
          <p:cNvSpPr/>
          <p:nvPr userDrawn="1"/>
        </p:nvSpPr>
        <p:spPr>
          <a:xfrm>
            <a:off x="5878286" y="1"/>
            <a:ext cx="6313714" cy="226436"/>
          </a:xfrm>
          <a:prstGeom prst="rect">
            <a:avLst/>
          </a:prstGeom>
          <a:solidFill>
            <a:srgbClr val="CB4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E1392B-BDD8-3949-A5D2-176EA30DA594}"/>
              </a:ext>
            </a:extLst>
          </p:cNvPr>
          <p:cNvSpPr/>
          <p:nvPr userDrawn="1"/>
        </p:nvSpPr>
        <p:spPr>
          <a:xfrm>
            <a:off x="2788922" y="0"/>
            <a:ext cx="3141615" cy="226436"/>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74E520-F77E-3748-B37C-25F983F8E454}"/>
              </a:ext>
            </a:extLst>
          </p:cNvPr>
          <p:cNvSpPr/>
          <p:nvPr userDrawn="1"/>
        </p:nvSpPr>
        <p:spPr>
          <a:xfrm>
            <a:off x="10463349" y="1038"/>
            <a:ext cx="1728651" cy="22643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7F2CEDDF-E48B-794E-8653-13DFC500D89E}"/>
              </a:ext>
            </a:extLst>
          </p:cNvPr>
          <p:cNvSpPr>
            <a:spLocks noGrp="1"/>
          </p:cNvSpPr>
          <p:nvPr>
            <p:ph type="pic" sz="quarter" idx="13" hasCustomPrompt="1"/>
          </p:nvPr>
        </p:nvSpPr>
        <p:spPr>
          <a:xfrm>
            <a:off x="4490812" y="-62"/>
            <a:ext cx="7701188" cy="6012785"/>
          </a:xfrm>
          <a:solidFill>
            <a:schemeClr val="tx1">
              <a:lumMod val="25000"/>
              <a:lumOff val="75000"/>
            </a:schemeClr>
          </a:solidFill>
        </p:spPr>
        <p:txBody>
          <a:bodyPr/>
          <a:lstStyle>
            <a:lvl1pPr>
              <a:buFontTx/>
              <a:buNone/>
              <a:defRPr/>
            </a:lvl1pPr>
          </a:lstStyle>
          <a:p>
            <a:r>
              <a:rPr lang="en-US" dirty="0"/>
              <a:t>Click icon to add photo</a:t>
            </a:r>
          </a:p>
        </p:txBody>
      </p:sp>
      <p:sp>
        <p:nvSpPr>
          <p:cNvPr id="21" name="Rectangle 20">
            <a:extLst>
              <a:ext uri="{FF2B5EF4-FFF2-40B4-BE49-F238E27FC236}">
                <a16:creationId xmlns:a16="http://schemas.microsoft.com/office/drawing/2014/main" id="{9B3EDC23-182C-6E48-B2DC-2C83E9B6667C}"/>
              </a:ext>
            </a:extLst>
          </p:cNvPr>
          <p:cNvSpPr/>
          <p:nvPr userDrawn="1"/>
        </p:nvSpPr>
        <p:spPr>
          <a:xfrm>
            <a:off x="4494076" y="6523064"/>
            <a:ext cx="1439725" cy="219025"/>
          </a:xfrm>
          <a:prstGeom prst="rect">
            <a:avLst/>
          </a:prstGeom>
          <a:solidFill>
            <a:srgbClr val="A5D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4650A1-0843-D341-96A7-6635C21F1682}"/>
              </a:ext>
            </a:extLst>
          </p:cNvPr>
          <p:cNvSpPr/>
          <p:nvPr userDrawn="1"/>
        </p:nvSpPr>
        <p:spPr>
          <a:xfrm>
            <a:off x="7464335" y="6130140"/>
            <a:ext cx="3141615" cy="130380"/>
          </a:xfrm>
          <a:prstGeom prst="rect">
            <a:avLst/>
          </a:prstGeom>
          <a:solidFill>
            <a:srgbClr val="F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C61A46-79B2-D745-B7B7-E90FB51C9BCE}"/>
              </a:ext>
            </a:extLst>
          </p:cNvPr>
          <p:cNvSpPr/>
          <p:nvPr userDrawn="1"/>
        </p:nvSpPr>
        <p:spPr>
          <a:xfrm>
            <a:off x="10463349" y="6131178"/>
            <a:ext cx="1728651" cy="130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DBA1B-BF0D-A04E-9DD7-0F63F621FA50}"/>
              </a:ext>
            </a:extLst>
          </p:cNvPr>
          <p:cNvSpPr>
            <a:spLocks noGrp="1"/>
          </p:cNvSpPr>
          <p:nvPr>
            <p:ph type="ctrTitle" hasCustomPrompt="1"/>
          </p:nvPr>
        </p:nvSpPr>
        <p:spPr>
          <a:xfrm>
            <a:off x="666405" y="845277"/>
            <a:ext cx="4047884" cy="997196"/>
          </a:xfrm>
          <a:solidFill>
            <a:srgbClr val="CB440A"/>
          </a:solidFill>
        </p:spPr>
        <p:txBody>
          <a:bodyPr wrap="square" lIns="274320" tIns="274320" rIns="274320" bIns="274320" anchor="t" anchorCtr="0">
            <a:spAutoFit/>
          </a:bodyPr>
          <a:lstStyle>
            <a:lvl1pPr algn="l">
              <a:defRPr sz="3200">
                <a:solidFill>
                  <a:schemeClr val="bg1"/>
                </a:solidFill>
              </a:defRPr>
            </a:lvl1pPr>
          </a:lstStyle>
          <a:p>
            <a:r>
              <a:rPr lang="en-US" dirty="0"/>
              <a:t>Presentation Title</a:t>
            </a:r>
          </a:p>
        </p:txBody>
      </p:sp>
      <p:sp>
        <p:nvSpPr>
          <p:cNvPr id="3" name="Rectangle 2">
            <a:extLst>
              <a:ext uri="{FF2B5EF4-FFF2-40B4-BE49-F238E27FC236}">
                <a16:creationId xmlns:a16="http://schemas.microsoft.com/office/drawing/2014/main" id="{DF6531A1-201B-964E-AE36-8E99DC0F8C1D}"/>
              </a:ext>
            </a:extLst>
          </p:cNvPr>
          <p:cNvSpPr/>
          <p:nvPr userDrawn="1"/>
        </p:nvSpPr>
        <p:spPr>
          <a:xfrm>
            <a:off x="57955" y="6059510"/>
            <a:ext cx="2839791" cy="605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text&#10;&#10;Description automatically generated">
            <a:extLst>
              <a:ext uri="{FF2B5EF4-FFF2-40B4-BE49-F238E27FC236}">
                <a16:creationId xmlns:a16="http://schemas.microsoft.com/office/drawing/2014/main" id="{3AB7C154-E4FF-A140-8EC1-ECB54F231D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8193" y="5623326"/>
            <a:ext cx="3803155" cy="893299"/>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8391BEC3-4AB0-4D47-82EC-EC716C8738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689" t="14046" r="1123" b="19845"/>
          <a:stretch/>
        </p:blipFill>
        <p:spPr>
          <a:xfrm>
            <a:off x="4494076" y="6012723"/>
            <a:ext cx="7704714" cy="729366"/>
          </a:xfrm>
          <a:prstGeom prst="rect">
            <a:avLst/>
          </a:prstGeom>
        </p:spPr>
      </p:pic>
    </p:spTree>
    <p:extLst>
      <p:ext uri="{BB962C8B-B14F-4D97-AF65-F5344CB8AC3E}">
        <p14:creationId xmlns:p14="http://schemas.microsoft.com/office/powerpoint/2010/main" val="132828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7470-B33D-6046-A8BA-73658BCF2566}"/>
              </a:ext>
            </a:extLst>
          </p:cNvPr>
          <p:cNvSpPr>
            <a:spLocks noGrp="1"/>
          </p:cNvSpPr>
          <p:nvPr>
            <p:ph type="title" hasCustomPrompt="1"/>
          </p:nvPr>
        </p:nvSpPr>
        <p:spPr>
          <a:xfrm>
            <a:off x="782256" y="897885"/>
            <a:ext cx="10515600" cy="553998"/>
          </a:xfrm>
        </p:spPr>
        <p:txBody>
          <a:bodyPr lIns="0" tIns="0" rIns="0" bIns="0" anchor="b" anchorCtr="0">
            <a:spAutoFit/>
          </a:bodyPr>
          <a:lstStyle>
            <a:lvl1pPr algn="l">
              <a:defRPr/>
            </a:lvl1pPr>
          </a:lstStyle>
          <a:p>
            <a:r>
              <a:rPr lang="en-US" dirty="0"/>
              <a:t>Click to edit heading</a:t>
            </a:r>
          </a:p>
        </p:txBody>
      </p:sp>
      <p:sp>
        <p:nvSpPr>
          <p:cNvPr id="3" name="Content Placeholder 2">
            <a:extLst>
              <a:ext uri="{FF2B5EF4-FFF2-40B4-BE49-F238E27FC236}">
                <a16:creationId xmlns:a16="http://schemas.microsoft.com/office/drawing/2014/main" id="{4E6CE1BB-E3B9-B34B-99DF-8CF191DAF89E}"/>
              </a:ext>
            </a:extLst>
          </p:cNvPr>
          <p:cNvSpPr>
            <a:spLocks noGrp="1"/>
          </p:cNvSpPr>
          <p:nvPr>
            <p:ph sz="half" idx="1"/>
          </p:nvPr>
        </p:nvSpPr>
        <p:spPr>
          <a:xfrm>
            <a:off x="782255" y="1544347"/>
            <a:ext cx="10515599" cy="4672584"/>
          </a:xfrm>
        </p:spPr>
        <p:txBody>
          <a:bodyPr lIns="0" tIns="0" rIns="0" bIns="0"/>
          <a:lstStyle>
            <a:lvl1pPr>
              <a:defRPr sz="2400">
                <a:solidFill>
                  <a:schemeClr val="bg2">
                    <a:lumMod val="25000"/>
                  </a:schemeClr>
                </a:solidFill>
              </a:defRPr>
            </a:lvl1pPr>
            <a:lvl2pPr>
              <a:defRPr sz="2400">
                <a:solidFill>
                  <a:schemeClr val="bg2">
                    <a:lumMod val="25000"/>
                  </a:schemeClr>
                </a:solidFill>
              </a:defRPr>
            </a:lvl2pPr>
            <a:lvl3pPr>
              <a:defRPr sz="2400">
                <a:solidFill>
                  <a:schemeClr val="bg2">
                    <a:lumMod val="25000"/>
                  </a:schemeClr>
                </a:solidFill>
              </a:defRPr>
            </a:lvl3pPr>
            <a:lvl4pPr>
              <a:defRPr sz="2400">
                <a:solidFill>
                  <a:schemeClr val="bg2">
                    <a:lumMod val="25000"/>
                  </a:schemeClr>
                </a:solidFill>
              </a:defRPr>
            </a:lvl4pPr>
            <a:lvl5pPr>
              <a:defRPr sz="24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 picture containing text&#10;&#10;Description automatically generated">
            <a:extLst>
              <a:ext uri="{FF2B5EF4-FFF2-40B4-BE49-F238E27FC236}">
                <a16:creationId xmlns:a16="http://schemas.microsoft.com/office/drawing/2014/main" id="{E58DFA58-9033-9244-9080-363B79E5F5D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614" r="1123" b="1"/>
          <a:stretch/>
        </p:blipFill>
        <p:spPr>
          <a:xfrm>
            <a:off x="6252391" y="-19535"/>
            <a:ext cx="5939609" cy="769095"/>
          </a:xfrm>
          <a:prstGeom prst="rect">
            <a:avLst/>
          </a:prstGeom>
        </p:spPr>
      </p:pic>
    </p:spTree>
    <p:extLst>
      <p:ext uri="{BB962C8B-B14F-4D97-AF65-F5344CB8AC3E}">
        <p14:creationId xmlns:p14="http://schemas.microsoft.com/office/powerpoint/2010/main" val="385023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FB12C0-58D5-674C-A9CA-98D25CF8F4B9}"/>
              </a:ext>
            </a:extLst>
          </p:cNvPr>
          <p:cNvSpPr>
            <a:spLocks noGrp="1"/>
          </p:cNvSpPr>
          <p:nvPr>
            <p:ph type="body" idx="1" hasCustomPrompt="1"/>
          </p:nvPr>
        </p:nvSpPr>
        <p:spPr>
          <a:xfrm>
            <a:off x="799482" y="1494405"/>
            <a:ext cx="5157787" cy="586504"/>
          </a:xfrm>
        </p:spPr>
        <p:txBody>
          <a:bodyPr lIns="0" tIns="0" rIns="0" bIns="0" anchor="b"/>
          <a:lstStyle>
            <a:lvl1pPr marL="0" indent="0">
              <a:buNone/>
              <a:defRPr sz="2400" b="1">
                <a:solidFill>
                  <a:srgbClr val="EC74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4" name="Content Placeholder 3">
            <a:extLst>
              <a:ext uri="{FF2B5EF4-FFF2-40B4-BE49-F238E27FC236}">
                <a16:creationId xmlns:a16="http://schemas.microsoft.com/office/drawing/2014/main" id="{3BFBED93-C338-674D-992D-AFBCBF00F432}"/>
              </a:ext>
            </a:extLst>
          </p:cNvPr>
          <p:cNvSpPr>
            <a:spLocks noGrp="1"/>
          </p:cNvSpPr>
          <p:nvPr>
            <p:ph sz="half" idx="2" hasCustomPrompt="1"/>
          </p:nvPr>
        </p:nvSpPr>
        <p:spPr>
          <a:xfrm>
            <a:off x="799482" y="2138745"/>
            <a:ext cx="5157787" cy="3917685"/>
          </a:xfrm>
        </p:spPr>
        <p:txBody>
          <a:bodyPr lIns="0" tIns="0" rIns="0" bIns="0"/>
          <a:lstStyle>
            <a:lvl1pPr>
              <a:buFontTx/>
              <a:buNone/>
              <a:defRPr sz="2400"/>
            </a:lvl1pPr>
            <a:lvl2pPr>
              <a:buFontTx/>
              <a:buNone/>
              <a:defRPr sz="2400"/>
            </a:lvl2pPr>
            <a:lvl3pPr>
              <a:buFontTx/>
              <a:buNone/>
              <a:defRPr sz="2400"/>
            </a:lvl3pPr>
            <a:lvl4pPr>
              <a:buFontTx/>
              <a:buNone/>
              <a:defRPr sz="2400"/>
            </a:lvl4pPr>
            <a:lvl5pPr>
              <a:buFontTx/>
              <a:buNone/>
              <a:defRPr sz="2400"/>
            </a:lvl5pPr>
          </a:lstStyle>
          <a:p>
            <a:pPr lvl="0"/>
            <a:r>
              <a:rPr lang="en-US" dirty="0"/>
              <a:t>Click to add text</a:t>
            </a:r>
          </a:p>
        </p:txBody>
      </p:sp>
      <p:sp>
        <p:nvSpPr>
          <p:cNvPr id="5" name="Text Placeholder 4">
            <a:extLst>
              <a:ext uri="{FF2B5EF4-FFF2-40B4-BE49-F238E27FC236}">
                <a16:creationId xmlns:a16="http://schemas.microsoft.com/office/drawing/2014/main" id="{F5FB6AC5-A161-1743-BA2E-75CDA9C94821}"/>
              </a:ext>
            </a:extLst>
          </p:cNvPr>
          <p:cNvSpPr>
            <a:spLocks noGrp="1"/>
          </p:cNvSpPr>
          <p:nvPr>
            <p:ph type="body" sz="quarter" idx="3" hasCustomPrompt="1"/>
          </p:nvPr>
        </p:nvSpPr>
        <p:spPr>
          <a:xfrm>
            <a:off x="6131894" y="1494405"/>
            <a:ext cx="5183188" cy="586504"/>
          </a:xfrm>
        </p:spPr>
        <p:txBody>
          <a:bodyPr lIns="0" tIns="0" rIns="0" bIns="0" anchor="b"/>
          <a:lstStyle>
            <a:lvl1pPr marL="0" indent="0">
              <a:buNone/>
              <a:defRPr sz="2400" b="1">
                <a:solidFill>
                  <a:srgbClr val="EC74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6" name="Content Placeholder 5">
            <a:extLst>
              <a:ext uri="{FF2B5EF4-FFF2-40B4-BE49-F238E27FC236}">
                <a16:creationId xmlns:a16="http://schemas.microsoft.com/office/drawing/2014/main" id="{710ED1CE-2424-A44A-993A-7985D9299343}"/>
              </a:ext>
            </a:extLst>
          </p:cNvPr>
          <p:cNvSpPr>
            <a:spLocks noGrp="1"/>
          </p:cNvSpPr>
          <p:nvPr>
            <p:ph sz="quarter" idx="4" hasCustomPrompt="1"/>
          </p:nvPr>
        </p:nvSpPr>
        <p:spPr>
          <a:xfrm>
            <a:off x="6131894" y="2138745"/>
            <a:ext cx="5183188" cy="3917685"/>
          </a:xfrm>
        </p:spPr>
        <p:txBody>
          <a:bodyPr lIns="0" tIns="0" rIns="0" bIns="0"/>
          <a:lstStyle>
            <a:lvl1pPr>
              <a:buFontTx/>
              <a:buNone/>
              <a:defRPr sz="2400"/>
            </a:lvl1pPr>
            <a:lvl2pPr>
              <a:buFontTx/>
              <a:buNone/>
              <a:defRPr sz="2400"/>
            </a:lvl2pPr>
            <a:lvl3pPr>
              <a:buFontTx/>
              <a:buNone/>
              <a:defRPr sz="2400"/>
            </a:lvl3pPr>
            <a:lvl4pPr>
              <a:buFontTx/>
              <a:buNone/>
              <a:defRPr sz="2400"/>
            </a:lvl4pPr>
            <a:lvl5pPr>
              <a:buFontTx/>
              <a:buNone/>
              <a:defRPr sz="2400"/>
            </a:lvl5pPr>
          </a:lstStyle>
          <a:p>
            <a:pPr lvl="0"/>
            <a:r>
              <a:rPr lang="en-US" dirty="0"/>
              <a:t>Click to add text</a:t>
            </a:r>
          </a:p>
        </p:txBody>
      </p:sp>
      <p:sp>
        <p:nvSpPr>
          <p:cNvPr id="20" name="Title 1">
            <a:extLst>
              <a:ext uri="{FF2B5EF4-FFF2-40B4-BE49-F238E27FC236}">
                <a16:creationId xmlns:a16="http://schemas.microsoft.com/office/drawing/2014/main" id="{3A7B4A62-ADFB-7B4B-B89E-A497A846A113}"/>
              </a:ext>
            </a:extLst>
          </p:cNvPr>
          <p:cNvSpPr>
            <a:spLocks noGrp="1"/>
          </p:cNvSpPr>
          <p:nvPr>
            <p:ph type="title" hasCustomPrompt="1"/>
          </p:nvPr>
        </p:nvSpPr>
        <p:spPr>
          <a:xfrm>
            <a:off x="799482" y="929768"/>
            <a:ext cx="4514056" cy="498598"/>
          </a:xfrm>
          <a:noFill/>
        </p:spPr>
        <p:txBody>
          <a:bodyPr wrap="none" lIns="0" tIns="0" rIns="0" bIns="0" anchor="b" anchorCtr="0">
            <a:spAutoFit/>
          </a:bodyPr>
          <a:lstStyle>
            <a:lvl1pPr algn="l">
              <a:defRPr sz="3600">
                <a:solidFill>
                  <a:srgbClr val="CB440A"/>
                </a:solidFill>
              </a:defRPr>
            </a:lvl1pPr>
          </a:lstStyle>
          <a:p>
            <a:r>
              <a:rPr lang="en-US" dirty="0"/>
              <a:t>Click to edit heading</a:t>
            </a:r>
          </a:p>
        </p:txBody>
      </p:sp>
      <p:pic>
        <p:nvPicPr>
          <p:cNvPr id="17" name="Picture 16" descr="A picture containing text&#10;&#10;Description automatically generated">
            <a:extLst>
              <a:ext uri="{FF2B5EF4-FFF2-40B4-BE49-F238E27FC236}">
                <a16:creationId xmlns:a16="http://schemas.microsoft.com/office/drawing/2014/main" id="{BAFD8444-D0D5-D548-B5D0-46E26F06D2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9614" r="1123" b="1"/>
          <a:stretch/>
        </p:blipFill>
        <p:spPr>
          <a:xfrm>
            <a:off x="6252391" y="-19535"/>
            <a:ext cx="5939609" cy="769095"/>
          </a:xfrm>
          <a:prstGeom prst="rect">
            <a:avLst/>
          </a:prstGeom>
        </p:spPr>
      </p:pic>
    </p:spTree>
    <p:extLst>
      <p:ext uri="{BB962C8B-B14F-4D97-AF65-F5344CB8AC3E}">
        <p14:creationId xmlns:p14="http://schemas.microsoft.com/office/powerpoint/2010/main" val="817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nfographic, photo,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E101EA-82D2-554E-89FE-EBC8CF3611D1}"/>
              </a:ext>
            </a:extLst>
          </p:cNvPr>
          <p:cNvSpPr/>
          <p:nvPr userDrawn="1"/>
        </p:nvSpPr>
        <p:spPr>
          <a:xfrm>
            <a:off x="5934517" y="0"/>
            <a:ext cx="6257482" cy="6857998"/>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2209FF9-6678-DD49-A406-E3D201B5BDDB}"/>
              </a:ext>
            </a:extLst>
          </p:cNvPr>
          <p:cNvSpPr>
            <a:spLocks noGrp="1"/>
          </p:cNvSpPr>
          <p:nvPr>
            <p:ph type="body" sz="quarter" idx="13" hasCustomPrompt="1"/>
          </p:nvPr>
        </p:nvSpPr>
        <p:spPr>
          <a:xfrm>
            <a:off x="337307" y="1444663"/>
            <a:ext cx="5523194" cy="369332"/>
          </a:xfrm>
        </p:spPr>
        <p:txBody>
          <a:bodyPr wrap="square" lIns="0" tIns="0" rIns="0" bIns="0" anchor="b" anchorCtr="0">
            <a:spAutoFit/>
          </a:bodyPr>
          <a:lstStyle>
            <a:lvl1pPr algn="l">
              <a:lnSpc>
                <a:spcPct val="100000"/>
              </a:lnSpc>
              <a:spcBef>
                <a:spcPts val="0"/>
              </a:spcBef>
              <a:buFontTx/>
              <a:buNone/>
              <a:defRPr sz="2400" b="1">
                <a:solidFill>
                  <a:srgbClr val="EC7437"/>
                </a:solidFill>
              </a:defRPr>
            </a:lvl1pPr>
            <a:lvl2pPr algn="l">
              <a:buFontTx/>
              <a:buNone/>
              <a:defRPr sz="2200"/>
            </a:lvl2pPr>
            <a:lvl3pPr algn="l">
              <a:buFontTx/>
              <a:buNone/>
              <a:defRPr sz="2200"/>
            </a:lvl3pPr>
            <a:lvl4pPr algn="l">
              <a:buFontTx/>
              <a:buNone/>
              <a:defRPr sz="2200"/>
            </a:lvl4pPr>
            <a:lvl5pPr algn="l">
              <a:buFontTx/>
              <a:buNone/>
              <a:defRPr sz="2200"/>
            </a:lvl5pPr>
          </a:lstStyle>
          <a:p>
            <a:pPr lvl="0"/>
            <a:r>
              <a:rPr lang="en-US" dirty="0"/>
              <a:t>Click to add subheading</a:t>
            </a:r>
          </a:p>
        </p:txBody>
      </p:sp>
      <p:sp>
        <p:nvSpPr>
          <p:cNvPr id="2" name="Title 1">
            <a:extLst>
              <a:ext uri="{FF2B5EF4-FFF2-40B4-BE49-F238E27FC236}">
                <a16:creationId xmlns:a16="http://schemas.microsoft.com/office/drawing/2014/main" id="{7CAB9A6E-AEA0-154F-8646-7D34D2EF28A8}"/>
              </a:ext>
            </a:extLst>
          </p:cNvPr>
          <p:cNvSpPr>
            <a:spLocks noGrp="1"/>
          </p:cNvSpPr>
          <p:nvPr>
            <p:ph type="title" hasCustomPrompt="1"/>
          </p:nvPr>
        </p:nvSpPr>
        <p:spPr>
          <a:xfrm>
            <a:off x="337307" y="881432"/>
            <a:ext cx="5523194" cy="498598"/>
          </a:xfrm>
        </p:spPr>
        <p:txBody>
          <a:bodyPr wrap="square" lIns="0" tIns="0" rIns="0" bIns="0" anchor="b" anchorCtr="0">
            <a:spAutoFit/>
          </a:bodyPr>
          <a:lstStyle>
            <a:lvl1pPr>
              <a:defRPr sz="3600"/>
            </a:lvl1pPr>
          </a:lstStyle>
          <a:p>
            <a:r>
              <a:rPr lang="en-US" dirty="0"/>
              <a:t>Click to edit heading</a:t>
            </a:r>
          </a:p>
        </p:txBody>
      </p:sp>
      <p:sp>
        <p:nvSpPr>
          <p:cNvPr id="24" name="Text Placeholder 6">
            <a:extLst>
              <a:ext uri="{FF2B5EF4-FFF2-40B4-BE49-F238E27FC236}">
                <a16:creationId xmlns:a16="http://schemas.microsoft.com/office/drawing/2014/main" id="{914D192B-3B81-0C43-8C6E-21FB043DC801}"/>
              </a:ext>
            </a:extLst>
          </p:cNvPr>
          <p:cNvSpPr>
            <a:spLocks noGrp="1"/>
          </p:cNvSpPr>
          <p:nvPr>
            <p:ph type="body" sz="quarter" idx="16" hasCustomPrompt="1"/>
          </p:nvPr>
        </p:nvSpPr>
        <p:spPr>
          <a:xfrm>
            <a:off x="337307" y="1867785"/>
            <a:ext cx="5523194" cy="3994063"/>
          </a:xfrm>
        </p:spPr>
        <p:txBody>
          <a:bodyPr lIns="0" tIns="0" rIns="0" bIns="0"/>
          <a:lstStyle>
            <a:lvl1pPr algn="l">
              <a:buFont typeface="Arial" panose="020B0604020202020204" pitchFamily="34" charset="0"/>
              <a:buChar char="•"/>
              <a:defRPr sz="2400">
                <a:solidFill>
                  <a:schemeClr val="bg2">
                    <a:lumMod val="25000"/>
                  </a:schemeClr>
                </a:solidFill>
              </a:defRPr>
            </a:lvl1pPr>
            <a:lvl2pPr algn="l">
              <a:buFontTx/>
              <a:buNone/>
              <a:defRPr sz="2200"/>
            </a:lvl2pPr>
            <a:lvl3pPr algn="l">
              <a:buFontTx/>
              <a:buNone/>
              <a:defRPr sz="2200"/>
            </a:lvl3pPr>
            <a:lvl4pPr algn="l">
              <a:buFontTx/>
              <a:buNone/>
              <a:defRPr sz="2200"/>
            </a:lvl4pPr>
            <a:lvl5pPr algn="l">
              <a:buFontTx/>
              <a:buNone/>
              <a:defRPr sz="2200"/>
            </a:lvl5pPr>
          </a:lstStyle>
          <a:p>
            <a:pPr lvl="0"/>
            <a:r>
              <a:rPr lang="en-US" dirty="0"/>
              <a:t>Click to add text</a:t>
            </a:r>
          </a:p>
        </p:txBody>
      </p:sp>
      <p:sp>
        <p:nvSpPr>
          <p:cNvPr id="4" name="Picture Placeholder 3">
            <a:extLst>
              <a:ext uri="{FF2B5EF4-FFF2-40B4-BE49-F238E27FC236}">
                <a16:creationId xmlns:a16="http://schemas.microsoft.com/office/drawing/2014/main" id="{C47DF75B-BC90-404F-9DA0-C9927EE00E59}"/>
              </a:ext>
            </a:extLst>
          </p:cNvPr>
          <p:cNvSpPr>
            <a:spLocks noGrp="1"/>
          </p:cNvSpPr>
          <p:nvPr>
            <p:ph type="pic" sz="quarter" idx="17" hasCustomPrompt="1"/>
          </p:nvPr>
        </p:nvSpPr>
        <p:spPr>
          <a:xfrm rot="180000">
            <a:off x="6797100" y="503829"/>
            <a:ext cx="4532313" cy="6010275"/>
          </a:xfrm>
          <a:solidFill>
            <a:schemeClr val="bg1"/>
          </a:solidFill>
          <a:effectLst>
            <a:outerShdw blurRad="228600" dist="38100" dir="2700000" algn="tl" rotWithShape="0">
              <a:prstClr val="black">
                <a:alpha val="40000"/>
              </a:prstClr>
            </a:outerShdw>
          </a:effectLst>
        </p:spPr>
        <p:txBody>
          <a:bodyPr/>
          <a:lstStyle>
            <a:lvl1pPr>
              <a:defRPr/>
            </a:lvl1pPr>
          </a:lstStyle>
          <a:p>
            <a:r>
              <a:rPr lang="en-US" dirty="0"/>
              <a:t>Click to insert image</a:t>
            </a:r>
          </a:p>
        </p:txBody>
      </p:sp>
      <p:sp>
        <p:nvSpPr>
          <p:cNvPr id="14" name="Rectangle 13">
            <a:extLst>
              <a:ext uri="{FF2B5EF4-FFF2-40B4-BE49-F238E27FC236}">
                <a16:creationId xmlns:a16="http://schemas.microsoft.com/office/drawing/2014/main" id="{DEEF7DF0-7855-D146-8734-0DC7472556E7}"/>
              </a:ext>
            </a:extLst>
          </p:cNvPr>
          <p:cNvSpPr/>
          <p:nvPr userDrawn="1"/>
        </p:nvSpPr>
        <p:spPr>
          <a:xfrm>
            <a:off x="0" y="0"/>
            <a:ext cx="9106829" cy="132036"/>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297A58BB-A15C-1342-997C-C2ECEFAC4930}"/>
              </a:ext>
            </a:extLst>
          </p:cNvPr>
          <p:cNvSpPr/>
          <p:nvPr userDrawn="1"/>
        </p:nvSpPr>
        <p:spPr>
          <a:xfrm>
            <a:off x="3798849" y="1299"/>
            <a:ext cx="2133678"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Tree>
    <p:extLst>
      <p:ext uri="{BB962C8B-B14F-4D97-AF65-F5344CB8AC3E}">
        <p14:creationId xmlns:p14="http://schemas.microsoft.com/office/powerpoint/2010/main" val="143485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Table or Chart with Tex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8F374C-5780-2B49-8BBE-B50372697EB3}"/>
              </a:ext>
            </a:extLst>
          </p:cNvPr>
          <p:cNvSpPr/>
          <p:nvPr userDrawn="1"/>
        </p:nvSpPr>
        <p:spPr>
          <a:xfrm>
            <a:off x="0" y="0"/>
            <a:ext cx="3687878" cy="130737"/>
          </a:xfrm>
          <a:prstGeom prst="rect">
            <a:avLst/>
          </a:prstGeom>
          <a:solidFill>
            <a:srgbClr val="FB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5C794466-1D31-6245-A084-E8C1589B7381}"/>
              </a:ext>
            </a:extLst>
          </p:cNvPr>
          <p:cNvSpPr/>
          <p:nvPr userDrawn="1"/>
        </p:nvSpPr>
        <p:spPr>
          <a:xfrm>
            <a:off x="2591442" y="0"/>
            <a:ext cx="1096435"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
        <p:nvSpPr>
          <p:cNvPr id="13" name="Rectangle 12">
            <a:extLst>
              <a:ext uri="{FF2B5EF4-FFF2-40B4-BE49-F238E27FC236}">
                <a16:creationId xmlns:a16="http://schemas.microsoft.com/office/drawing/2014/main" id="{2B89E516-2665-4041-BC7D-16F122274018}"/>
              </a:ext>
            </a:extLst>
          </p:cNvPr>
          <p:cNvSpPr/>
          <p:nvPr userDrawn="1"/>
        </p:nvSpPr>
        <p:spPr>
          <a:xfrm>
            <a:off x="3687877" y="0"/>
            <a:ext cx="8504121"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Title 1">
            <a:extLst>
              <a:ext uri="{FF2B5EF4-FFF2-40B4-BE49-F238E27FC236}">
                <a16:creationId xmlns:a16="http://schemas.microsoft.com/office/drawing/2014/main" id="{D06F5497-CFC2-8545-94EC-61F002CD3F66}"/>
              </a:ext>
            </a:extLst>
          </p:cNvPr>
          <p:cNvSpPr>
            <a:spLocks noGrp="1"/>
          </p:cNvSpPr>
          <p:nvPr>
            <p:ph type="title" hasCustomPrompt="1"/>
          </p:nvPr>
        </p:nvSpPr>
        <p:spPr>
          <a:xfrm>
            <a:off x="337307" y="616152"/>
            <a:ext cx="3276555" cy="997196"/>
          </a:xfrm>
        </p:spPr>
        <p:txBody>
          <a:bodyPr wrap="square" lIns="0" tIns="0" rIns="0" bIns="0" anchor="b" anchorCtr="0">
            <a:spAutoFit/>
          </a:bodyPr>
          <a:lstStyle>
            <a:lvl1pPr>
              <a:defRPr sz="3600"/>
            </a:lvl1pPr>
          </a:lstStyle>
          <a:p>
            <a:r>
              <a:rPr lang="en-US" dirty="0"/>
              <a:t>Click to edit heading</a:t>
            </a:r>
          </a:p>
        </p:txBody>
      </p:sp>
      <p:sp>
        <p:nvSpPr>
          <p:cNvPr id="16" name="Text Placeholder 6">
            <a:extLst>
              <a:ext uri="{FF2B5EF4-FFF2-40B4-BE49-F238E27FC236}">
                <a16:creationId xmlns:a16="http://schemas.microsoft.com/office/drawing/2014/main" id="{38B07BC4-61CC-2847-8A15-37A9D492C754}"/>
              </a:ext>
            </a:extLst>
          </p:cNvPr>
          <p:cNvSpPr>
            <a:spLocks noGrp="1"/>
          </p:cNvSpPr>
          <p:nvPr>
            <p:ph type="body" sz="quarter" idx="16" hasCustomPrompt="1"/>
          </p:nvPr>
        </p:nvSpPr>
        <p:spPr>
          <a:xfrm>
            <a:off x="337307" y="1715257"/>
            <a:ext cx="3276555" cy="4266980"/>
          </a:xfrm>
        </p:spPr>
        <p:txBody>
          <a:bodyPr lIns="0" tIns="0" rIns="0" bIns="0"/>
          <a:lstStyle>
            <a:lvl1pPr algn="l">
              <a:buFontTx/>
              <a:buNone/>
              <a:defRPr sz="2400">
                <a:solidFill>
                  <a:schemeClr val="bg2">
                    <a:lumMod val="25000"/>
                  </a:schemeClr>
                </a:solidFill>
              </a:defRPr>
            </a:lvl1pPr>
            <a:lvl2pPr algn="l">
              <a:buFontTx/>
              <a:buNone/>
              <a:defRPr sz="2200"/>
            </a:lvl2pPr>
            <a:lvl3pPr algn="l">
              <a:buFontTx/>
              <a:buNone/>
              <a:defRPr sz="2200"/>
            </a:lvl3pPr>
            <a:lvl4pPr algn="l">
              <a:buFontTx/>
              <a:buNone/>
              <a:defRPr sz="2200"/>
            </a:lvl4pPr>
            <a:lvl5pPr algn="l">
              <a:buFontTx/>
              <a:buNone/>
              <a:defRPr sz="2200"/>
            </a:lvl5pPr>
          </a:lstStyle>
          <a:p>
            <a:pPr lvl="0"/>
            <a:r>
              <a:rPr lang="en-US" dirty="0"/>
              <a:t>Click to add text</a:t>
            </a:r>
          </a:p>
        </p:txBody>
      </p:sp>
      <p:sp>
        <p:nvSpPr>
          <p:cNvPr id="21" name="Rectangle 20">
            <a:extLst>
              <a:ext uri="{FF2B5EF4-FFF2-40B4-BE49-F238E27FC236}">
                <a16:creationId xmlns:a16="http://schemas.microsoft.com/office/drawing/2014/main" id="{DBA3FA54-04F8-ED42-AE1C-E5BA7A9D6DCE}"/>
              </a:ext>
            </a:extLst>
          </p:cNvPr>
          <p:cNvSpPr/>
          <p:nvPr userDrawn="1"/>
        </p:nvSpPr>
        <p:spPr>
          <a:xfrm>
            <a:off x="21051423" y="225382"/>
            <a:ext cx="3418703" cy="157444"/>
          </a:xfrm>
          <a:prstGeom prst="rect">
            <a:avLst/>
          </a:prstGeom>
          <a:solidFill>
            <a:srgbClr val="E17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4">
            <a:extLst>
              <a:ext uri="{FF2B5EF4-FFF2-40B4-BE49-F238E27FC236}">
                <a16:creationId xmlns:a16="http://schemas.microsoft.com/office/drawing/2014/main" id="{02AA366C-ADBE-9842-B59D-3FC7133C99B4}"/>
              </a:ext>
            </a:extLst>
          </p:cNvPr>
          <p:cNvSpPr>
            <a:spLocks noGrp="1"/>
          </p:cNvSpPr>
          <p:nvPr>
            <p:ph type="pic" sz="quarter" idx="18" hasCustomPrompt="1"/>
          </p:nvPr>
        </p:nvSpPr>
        <p:spPr>
          <a:xfrm>
            <a:off x="4068417" y="382826"/>
            <a:ext cx="7786276" cy="6163747"/>
          </a:xfrm>
          <a:solidFill>
            <a:schemeClr val="tx1">
              <a:lumMod val="25000"/>
              <a:lumOff val="75000"/>
            </a:schemeClr>
          </a:solidFill>
          <a:effectLst>
            <a:outerShdw blurRad="241300" dist="38100" dir="2700000" sx="101000" sy="101000" algn="tl" rotWithShape="0">
              <a:prstClr val="black">
                <a:alpha val="40000"/>
              </a:prstClr>
            </a:outerShdw>
          </a:effectLst>
        </p:spPr>
        <p:txBody>
          <a:bodyPr/>
          <a:lstStyle>
            <a:lvl1pPr>
              <a:defRPr/>
            </a:lvl1pPr>
          </a:lstStyle>
          <a:p>
            <a:r>
              <a:rPr lang="en-US" dirty="0"/>
              <a:t>Click icon to insert screen shot, large table, large image, etc. Delete this placeholder to add infographic or multiple photos. Do not use red background for text.</a:t>
            </a:r>
          </a:p>
        </p:txBody>
      </p:sp>
    </p:spTree>
    <p:extLst>
      <p:ext uri="{BB962C8B-B14F-4D97-AF65-F5344CB8AC3E}">
        <p14:creationId xmlns:p14="http://schemas.microsoft.com/office/powerpoint/2010/main" val="417485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224370-D9E5-C143-AFBF-474682C03C21}"/>
              </a:ext>
            </a:extLst>
          </p:cNvPr>
          <p:cNvSpPr/>
          <p:nvPr userDrawn="1"/>
        </p:nvSpPr>
        <p:spPr>
          <a:xfrm>
            <a:off x="5236424" y="6761733"/>
            <a:ext cx="6965966" cy="114319"/>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Rectangle 16">
            <a:extLst>
              <a:ext uri="{FF2B5EF4-FFF2-40B4-BE49-F238E27FC236}">
                <a16:creationId xmlns:a16="http://schemas.microsoft.com/office/drawing/2014/main" id="{993EC99B-F868-AD4A-BA11-99E7621828C5}"/>
              </a:ext>
            </a:extLst>
          </p:cNvPr>
          <p:cNvSpPr/>
          <p:nvPr userDrawn="1"/>
        </p:nvSpPr>
        <p:spPr>
          <a:xfrm>
            <a:off x="5282361" y="6761733"/>
            <a:ext cx="3187444" cy="1143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
        <p:nvSpPr>
          <p:cNvPr id="23" name="Rectangle 22">
            <a:extLst>
              <a:ext uri="{FF2B5EF4-FFF2-40B4-BE49-F238E27FC236}">
                <a16:creationId xmlns:a16="http://schemas.microsoft.com/office/drawing/2014/main" id="{59704390-CA84-EE49-B335-B0426BFE3492}"/>
              </a:ext>
            </a:extLst>
          </p:cNvPr>
          <p:cNvSpPr/>
          <p:nvPr userDrawn="1"/>
        </p:nvSpPr>
        <p:spPr>
          <a:xfrm>
            <a:off x="5236424" y="2508"/>
            <a:ext cx="6965966" cy="114319"/>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Rectangle 24">
            <a:extLst>
              <a:ext uri="{FF2B5EF4-FFF2-40B4-BE49-F238E27FC236}">
                <a16:creationId xmlns:a16="http://schemas.microsoft.com/office/drawing/2014/main" id="{2864B6E7-F4B0-4C42-8B4E-39C5DA97840D}"/>
              </a:ext>
            </a:extLst>
          </p:cNvPr>
          <p:cNvSpPr/>
          <p:nvPr userDrawn="1"/>
        </p:nvSpPr>
        <p:spPr>
          <a:xfrm>
            <a:off x="5282361" y="-1"/>
            <a:ext cx="3187444" cy="1173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sp>
        <p:nvSpPr>
          <p:cNvPr id="24" name="Rectangle 23">
            <a:extLst>
              <a:ext uri="{FF2B5EF4-FFF2-40B4-BE49-F238E27FC236}">
                <a16:creationId xmlns:a16="http://schemas.microsoft.com/office/drawing/2014/main" id="{763B0BF1-19DD-B64B-ACB0-B8CB2E356074}"/>
              </a:ext>
            </a:extLst>
          </p:cNvPr>
          <p:cNvSpPr/>
          <p:nvPr userDrawn="1"/>
        </p:nvSpPr>
        <p:spPr>
          <a:xfrm>
            <a:off x="-12113" y="2"/>
            <a:ext cx="4041124" cy="15744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B89E516-2665-4041-BC7D-16F122274018}"/>
              </a:ext>
            </a:extLst>
          </p:cNvPr>
          <p:cNvSpPr/>
          <p:nvPr userDrawn="1"/>
        </p:nvSpPr>
        <p:spPr>
          <a:xfrm>
            <a:off x="-27128" y="0"/>
            <a:ext cx="5309489"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a:extLst>
              <a:ext uri="{FF2B5EF4-FFF2-40B4-BE49-F238E27FC236}">
                <a16:creationId xmlns:a16="http://schemas.microsoft.com/office/drawing/2014/main" id="{0112033A-17B8-6B4A-BDC5-B56A4F1F313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538542" y="1317616"/>
            <a:ext cx="5557458" cy="4210330"/>
          </a:xfrm>
          <a:prstGeom prst="rect">
            <a:avLst/>
          </a:prstGeom>
          <a:effectLst>
            <a:outerShdw blurRad="190500" dist="38100" dir="2700000" algn="tl" rotWithShape="0">
              <a:prstClr val="black">
                <a:alpha val="40000"/>
              </a:prstClr>
            </a:outerShdw>
          </a:effectLst>
        </p:spPr>
      </p:pic>
      <p:sp>
        <p:nvSpPr>
          <p:cNvPr id="2" name="TextBox 1">
            <a:extLst>
              <a:ext uri="{FF2B5EF4-FFF2-40B4-BE49-F238E27FC236}">
                <a16:creationId xmlns:a16="http://schemas.microsoft.com/office/drawing/2014/main" id="{DE2A8E87-7786-E840-94F3-257CD6B47CBF}"/>
              </a:ext>
            </a:extLst>
          </p:cNvPr>
          <p:cNvSpPr txBox="1"/>
          <p:nvPr userDrawn="1"/>
        </p:nvSpPr>
        <p:spPr>
          <a:xfrm>
            <a:off x="7797775" y="2395279"/>
            <a:ext cx="2905932" cy="707886"/>
          </a:xfrm>
          <a:prstGeom prst="rect">
            <a:avLst/>
          </a:prstGeom>
          <a:noFill/>
        </p:spPr>
        <p:txBody>
          <a:bodyPr wrap="square" rtlCol="0">
            <a:spAutoFit/>
          </a:bodyPr>
          <a:lstStyle/>
          <a:p>
            <a:r>
              <a:rPr lang="en-US" sz="4000" b="1" i="1" dirty="0">
                <a:solidFill>
                  <a:srgbClr val="FF9300"/>
                </a:solidFill>
              </a:rPr>
              <a:t>Thank you!</a:t>
            </a:r>
          </a:p>
        </p:txBody>
      </p:sp>
      <p:pic>
        <p:nvPicPr>
          <p:cNvPr id="12" name="Picture 11" descr="Graphical user interface, text&#10;&#10;Description automatically generated">
            <a:extLst>
              <a:ext uri="{FF2B5EF4-FFF2-40B4-BE49-F238E27FC236}">
                <a16:creationId xmlns:a16="http://schemas.microsoft.com/office/drawing/2014/main" id="{3444CD6B-5963-7B40-A7FD-68246B3FE9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76287" y="3311712"/>
            <a:ext cx="4239110" cy="99569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D68808D4-9EDC-2647-B6BD-D5D82A39891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9614" r="1123" b="1"/>
          <a:stretch/>
        </p:blipFill>
        <p:spPr>
          <a:xfrm>
            <a:off x="-27128" y="-15250"/>
            <a:ext cx="5309489" cy="687504"/>
          </a:xfrm>
          <a:prstGeom prst="rect">
            <a:avLst/>
          </a:prstGeom>
        </p:spPr>
      </p:pic>
    </p:spTree>
    <p:extLst>
      <p:ext uri="{BB962C8B-B14F-4D97-AF65-F5344CB8AC3E}">
        <p14:creationId xmlns:p14="http://schemas.microsoft.com/office/powerpoint/2010/main" val="402281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A51723B-A6B7-DC45-8880-2B0245812C71}"/>
              </a:ext>
            </a:extLst>
          </p:cNvPr>
          <p:cNvSpPr/>
          <p:nvPr userDrawn="1"/>
        </p:nvSpPr>
        <p:spPr>
          <a:xfrm>
            <a:off x="0" y="2508"/>
            <a:ext cx="6965966" cy="114319"/>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Rectangle 33">
            <a:extLst>
              <a:ext uri="{FF2B5EF4-FFF2-40B4-BE49-F238E27FC236}">
                <a16:creationId xmlns:a16="http://schemas.microsoft.com/office/drawing/2014/main" id="{41F6F588-7617-E445-BFE7-22018C278424}"/>
              </a:ext>
            </a:extLst>
          </p:cNvPr>
          <p:cNvSpPr/>
          <p:nvPr userDrawn="1"/>
        </p:nvSpPr>
        <p:spPr>
          <a:xfrm>
            <a:off x="3482983" y="-9449"/>
            <a:ext cx="3187444"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pic>
        <p:nvPicPr>
          <p:cNvPr id="25" name="Graphic 24" descr="Thought bubble with solid fill">
            <a:extLst>
              <a:ext uri="{FF2B5EF4-FFF2-40B4-BE49-F238E27FC236}">
                <a16:creationId xmlns:a16="http://schemas.microsoft.com/office/drawing/2014/main" id="{BA659C94-B5C1-C942-A31A-F35AF23BB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94822" y="714647"/>
            <a:ext cx="4664989" cy="4664989"/>
          </a:xfrm>
          <a:prstGeom prst="rect">
            <a:avLst/>
          </a:prstGeom>
        </p:spPr>
      </p:pic>
      <p:sp>
        <p:nvSpPr>
          <p:cNvPr id="15" name="Rectangle 14">
            <a:extLst>
              <a:ext uri="{FF2B5EF4-FFF2-40B4-BE49-F238E27FC236}">
                <a16:creationId xmlns:a16="http://schemas.microsoft.com/office/drawing/2014/main" id="{547FF839-CEA0-FD44-8388-267F2DB9AA83}"/>
              </a:ext>
            </a:extLst>
          </p:cNvPr>
          <p:cNvSpPr/>
          <p:nvPr userDrawn="1"/>
        </p:nvSpPr>
        <p:spPr>
          <a:xfrm>
            <a:off x="6641984" y="0"/>
            <a:ext cx="5556969" cy="685724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41DC5C-FE0A-0845-96C1-BC6341840DBF}"/>
              </a:ext>
            </a:extLst>
          </p:cNvPr>
          <p:cNvSpPr txBox="1"/>
          <p:nvPr userDrawn="1"/>
        </p:nvSpPr>
        <p:spPr>
          <a:xfrm>
            <a:off x="1861622" y="2284895"/>
            <a:ext cx="4130299" cy="646331"/>
          </a:xfrm>
          <a:prstGeom prst="rect">
            <a:avLst/>
          </a:prstGeom>
          <a:noFill/>
        </p:spPr>
        <p:txBody>
          <a:bodyPr wrap="square" rtlCol="0">
            <a:spAutoFit/>
          </a:bodyPr>
          <a:lstStyle/>
          <a:p>
            <a:r>
              <a:rPr lang="en-US" sz="3600" b="1" dirty="0">
                <a:solidFill>
                  <a:srgbClr val="529690"/>
                </a:solidFill>
              </a:rPr>
              <a:t>Questions?</a:t>
            </a:r>
          </a:p>
        </p:txBody>
      </p:sp>
      <p:pic>
        <p:nvPicPr>
          <p:cNvPr id="9" name="Picture Placeholder 4">
            <a:extLst>
              <a:ext uri="{FF2B5EF4-FFF2-40B4-BE49-F238E27FC236}">
                <a16:creationId xmlns:a16="http://schemas.microsoft.com/office/drawing/2014/main" id="{354EAF28-A6F2-AE42-B94D-67A5DEBB268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449351" y="883912"/>
            <a:ext cx="4534555" cy="5278867"/>
          </a:xfrm>
          <a:prstGeom prst="rect">
            <a:avLst/>
          </a:prstGeom>
          <a:effectLst>
            <a:outerShdw blurRad="190500" dist="38100" dir="2700000" algn="tl" rotWithShape="0">
              <a:prstClr val="black">
                <a:alpha val="40000"/>
              </a:prstClr>
            </a:outerShdw>
          </a:effectLst>
        </p:spPr>
      </p:pic>
      <p:pic>
        <p:nvPicPr>
          <p:cNvPr id="16" name="Picture 15" descr="Graphical user interface, text&#10;&#10;Description automatically generated">
            <a:extLst>
              <a:ext uri="{FF2B5EF4-FFF2-40B4-BE49-F238E27FC236}">
                <a16:creationId xmlns:a16="http://schemas.microsoft.com/office/drawing/2014/main" id="{02B26060-B474-A947-813F-E0E94D862DB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8149" y="6067787"/>
            <a:ext cx="2387565" cy="560800"/>
          </a:xfrm>
          <a:prstGeom prst="rect">
            <a:avLst/>
          </a:prstGeom>
        </p:spPr>
      </p:pic>
      <p:sp>
        <p:nvSpPr>
          <p:cNvPr id="24" name="Rectangle 23">
            <a:extLst>
              <a:ext uri="{FF2B5EF4-FFF2-40B4-BE49-F238E27FC236}">
                <a16:creationId xmlns:a16="http://schemas.microsoft.com/office/drawing/2014/main" id="{D94D2FF2-1349-4D41-8F64-3D363CEB9E36}"/>
              </a:ext>
            </a:extLst>
          </p:cNvPr>
          <p:cNvSpPr/>
          <p:nvPr userDrawn="1"/>
        </p:nvSpPr>
        <p:spPr>
          <a:xfrm>
            <a:off x="0" y="6756951"/>
            <a:ext cx="12192000" cy="13073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a:extLst>
              <a:ext uri="{FF2B5EF4-FFF2-40B4-BE49-F238E27FC236}">
                <a16:creationId xmlns:a16="http://schemas.microsoft.com/office/drawing/2014/main" id="{DB69A5B7-8325-7C4D-B4C7-2DF388D41034}"/>
              </a:ext>
            </a:extLst>
          </p:cNvPr>
          <p:cNvSpPr/>
          <p:nvPr userDrawn="1"/>
        </p:nvSpPr>
        <p:spPr>
          <a:xfrm>
            <a:off x="0" y="6756951"/>
            <a:ext cx="2907588"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pic>
        <p:nvPicPr>
          <p:cNvPr id="32" name="Picture 31" descr="A picture containing text&#10;&#10;Description automatically generated">
            <a:extLst>
              <a:ext uri="{FF2B5EF4-FFF2-40B4-BE49-F238E27FC236}">
                <a16:creationId xmlns:a16="http://schemas.microsoft.com/office/drawing/2014/main" id="{83E8F330-7A06-6E49-8217-F4BF97153EF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46" t="9614" r="1123" b="1"/>
          <a:stretch/>
        </p:blipFill>
        <p:spPr>
          <a:xfrm>
            <a:off x="6631577" y="-18288"/>
            <a:ext cx="5567376" cy="720695"/>
          </a:xfrm>
          <a:prstGeom prst="rect">
            <a:avLst/>
          </a:prstGeom>
        </p:spPr>
      </p:pic>
    </p:spTree>
    <p:extLst>
      <p:ext uri="{BB962C8B-B14F-4D97-AF65-F5344CB8AC3E}">
        <p14:creationId xmlns:p14="http://schemas.microsoft.com/office/powerpoint/2010/main" val="1030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10DF2-34AB-1E47-9B4A-E902C89CE6FA}"/>
              </a:ext>
            </a:extLst>
          </p:cNvPr>
          <p:cNvSpPr>
            <a:spLocks noGrp="1"/>
          </p:cNvSpPr>
          <p:nvPr>
            <p:ph type="title"/>
          </p:nvPr>
        </p:nvSpPr>
        <p:spPr>
          <a:xfrm>
            <a:off x="799566" y="365125"/>
            <a:ext cx="1056604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4CA5CF-2B19-9D4A-A428-4F4F8218F1E2}"/>
              </a:ext>
            </a:extLst>
          </p:cNvPr>
          <p:cNvSpPr>
            <a:spLocks noGrp="1"/>
          </p:cNvSpPr>
          <p:nvPr>
            <p:ph type="body" idx="1"/>
          </p:nvPr>
        </p:nvSpPr>
        <p:spPr>
          <a:xfrm>
            <a:off x="786688" y="1825625"/>
            <a:ext cx="105789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Graphical user interface, text&#10;&#10;Description automatically generated">
            <a:extLst>
              <a:ext uri="{FF2B5EF4-FFF2-40B4-BE49-F238E27FC236}">
                <a16:creationId xmlns:a16="http://schemas.microsoft.com/office/drawing/2014/main" id="{33799C58-90BB-8241-A0EF-AFE067000A53}"/>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8149" y="6067787"/>
            <a:ext cx="2387565" cy="560800"/>
          </a:xfrm>
          <a:prstGeom prst="rect">
            <a:avLst/>
          </a:prstGeom>
        </p:spPr>
      </p:pic>
      <p:sp>
        <p:nvSpPr>
          <p:cNvPr id="5" name="Rectangle 4">
            <a:extLst>
              <a:ext uri="{FF2B5EF4-FFF2-40B4-BE49-F238E27FC236}">
                <a16:creationId xmlns:a16="http://schemas.microsoft.com/office/drawing/2014/main" id="{10B3A3A1-DCB7-0D4D-83DD-86AC324E651D}"/>
              </a:ext>
            </a:extLst>
          </p:cNvPr>
          <p:cNvSpPr/>
          <p:nvPr userDrawn="1"/>
        </p:nvSpPr>
        <p:spPr>
          <a:xfrm>
            <a:off x="0" y="6756951"/>
            <a:ext cx="12192000" cy="13073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83FEE44F-3B10-3148-BB3D-17BD62B6769C}"/>
              </a:ext>
            </a:extLst>
          </p:cNvPr>
          <p:cNvSpPr/>
          <p:nvPr userDrawn="1"/>
        </p:nvSpPr>
        <p:spPr>
          <a:xfrm>
            <a:off x="0" y="6756951"/>
            <a:ext cx="2495714"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pic>
        <p:nvPicPr>
          <p:cNvPr id="10" name="Picture 9" descr="A picture containing text&#10;&#10;Description automatically generated">
            <a:extLst>
              <a:ext uri="{FF2B5EF4-FFF2-40B4-BE49-F238E27FC236}">
                <a16:creationId xmlns:a16="http://schemas.microsoft.com/office/drawing/2014/main" id="{9FC1B895-9BA7-4345-9E4A-C34E0FEE70B9}"/>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t="9614" r="1123" b="1"/>
          <a:stretch/>
        </p:blipFill>
        <p:spPr>
          <a:xfrm>
            <a:off x="6635324" y="-18288"/>
            <a:ext cx="5565820" cy="720695"/>
          </a:xfrm>
          <a:prstGeom prst="rect">
            <a:avLst/>
          </a:prstGeom>
        </p:spPr>
      </p:pic>
    </p:spTree>
    <p:extLst>
      <p:ext uri="{BB962C8B-B14F-4D97-AF65-F5344CB8AC3E}">
        <p14:creationId xmlns:p14="http://schemas.microsoft.com/office/powerpoint/2010/main" val="762675191"/>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673" r:id="rId3"/>
    <p:sldLayoutId id="2147483684" r:id="rId4"/>
    <p:sldLayoutId id="2147483653" r:id="rId5"/>
    <p:sldLayoutId id="2147483657" r:id="rId6"/>
    <p:sldLayoutId id="2147483659" r:id="rId7"/>
    <p:sldLayoutId id="2147483683" r:id="rId8"/>
    <p:sldLayoutId id="2147483687" r:id="rId9"/>
    <p:sldLayoutId id="2147483704" r:id="rId10"/>
    <p:sldLayoutId id="2147483695" r:id="rId11"/>
    <p:sldLayoutId id="2147483690" r:id="rId12"/>
    <p:sldLayoutId id="2147483701" r:id="rId13"/>
  </p:sldLayoutIdLst>
  <p:txStyles>
    <p:titleStyle>
      <a:lvl1pPr algn="l" defTabSz="914400" rtl="0" eaLnBrk="1" latinLnBrk="0" hangingPunct="1">
        <a:lnSpc>
          <a:spcPct val="90000"/>
        </a:lnSpc>
        <a:spcBef>
          <a:spcPct val="0"/>
        </a:spcBef>
        <a:buNone/>
        <a:defRPr sz="3600" b="1" kern="1200">
          <a:solidFill>
            <a:srgbClr val="CB440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bit.ly/HeadStartASTDD"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bit.ly/HeadStartASTD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A69FAA1-ED17-473A-889E-B1B08BCB83A0}"/>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031987" y="0"/>
            <a:ext cx="7160013" cy="6012785"/>
          </a:xfrm>
        </p:spPr>
      </p:pic>
      <p:sp>
        <p:nvSpPr>
          <p:cNvPr id="2" name="Title 1">
            <a:extLst>
              <a:ext uri="{FF2B5EF4-FFF2-40B4-BE49-F238E27FC236}">
                <a16:creationId xmlns:a16="http://schemas.microsoft.com/office/drawing/2014/main" id="{4E342C33-47B8-184D-B848-EA09A0552536}"/>
              </a:ext>
            </a:extLst>
          </p:cNvPr>
          <p:cNvSpPr>
            <a:spLocks noGrp="1"/>
          </p:cNvSpPr>
          <p:nvPr>
            <p:ph type="ctrTitle"/>
          </p:nvPr>
        </p:nvSpPr>
        <p:spPr>
          <a:xfrm>
            <a:off x="666405" y="845277"/>
            <a:ext cx="4047884" cy="1578894"/>
          </a:xfrm>
        </p:spPr>
        <p:txBody>
          <a:bodyPr/>
          <a:lstStyle/>
          <a:p>
            <a:r>
              <a:rPr lang="en-US" sz="3700" dirty="0"/>
              <a:t>Engaging Head Start Families</a:t>
            </a:r>
          </a:p>
        </p:txBody>
      </p:sp>
      <p:sp>
        <p:nvSpPr>
          <p:cNvPr id="10" name="Rectangle 9">
            <a:extLst>
              <a:ext uri="{FF2B5EF4-FFF2-40B4-BE49-F238E27FC236}">
                <a16:creationId xmlns:a16="http://schemas.microsoft.com/office/drawing/2014/main" id="{E67B3FF0-9789-1542-9D58-75FF76AD55B5}"/>
              </a:ext>
            </a:extLst>
          </p:cNvPr>
          <p:cNvSpPr/>
          <p:nvPr/>
        </p:nvSpPr>
        <p:spPr>
          <a:xfrm>
            <a:off x="666405" y="741044"/>
            <a:ext cx="4047884" cy="1307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9C1B"/>
              </a:solidFill>
            </a:endParaRPr>
          </a:p>
        </p:txBody>
      </p:sp>
      <p:grpSp>
        <p:nvGrpSpPr>
          <p:cNvPr id="7" name="Group 6">
            <a:extLst>
              <a:ext uri="{FF2B5EF4-FFF2-40B4-BE49-F238E27FC236}">
                <a16:creationId xmlns:a16="http://schemas.microsoft.com/office/drawing/2014/main" id="{EB29B4A2-A443-4170-B69A-2B60DB7B919D}"/>
              </a:ext>
            </a:extLst>
          </p:cNvPr>
          <p:cNvGrpSpPr/>
          <p:nvPr/>
        </p:nvGrpSpPr>
        <p:grpSpPr>
          <a:xfrm>
            <a:off x="585216" y="2788920"/>
            <a:ext cx="3979791" cy="2107478"/>
            <a:chOff x="589294" y="2567492"/>
            <a:chExt cx="3763425" cy="2107478"/>
          </a:xfrm>
        </p:grpSpPr>
        <p:grpSp>
          <p:nvGrpSpPr>
            <p:cNvPr id="8" name="Group 7">
              <a:extLst>
                <a:ext uri="{FF2B5EF4-FFF2-40B4-BE49-F238E27FC236}">
                  <a16:creationId xmlns:a16="http://schemas.microsoft.com/office/drawing/2014/main" id="{B7C29B5B-4543-446A-A6E4-475293597CD2}"/>
                </a:ext>
              </a:extLst>
            </p:cNvPr>
            <p:cNvGrpSpPr/>
            <p:nvPr/>
          </p:nvGrpSpPr>
          <p:grpSpPr>
            <a:xfrm>
              <a:off x="589294" y="2567492"/>
              <a:ext cx="3763425" cy="1613702"/>
              <a:chOff x="534430" y="2696280"/>
              <a:chExt cx="3763425" cy="1613702"/>
            </a:xfrm>
          </p:grpSpPr>
          <p:sp>
            <p:nvSpPr>
              <p:cNvPr id="11" name="Rectangle 3">
                <a:extLst>
                  <a:ext uri="{FF2B5EF4-FFF2-40B4-BE49-F238E27FC236}">
                    <a16:creationId xmlns:a16="http://schemas.microsoft.com/office/drawing/2014/main" id="{3B224877-BE64-48D6-AB0E-52841B5E40F0}"/>
                  </a:ext>
                </a:extLst>
              </p:cNvPr>
              <p:cNvSpPr>
                <a:spLocks noChangeArrowheads="1"/>
              </p:cNvSpPr>
              <p:nvPr/>
            </p:nvSpPr>
            <p:spPr bwMode="auto">
              <a:xfrm>
                <a:off x="534430" y="2696280"/>
                <a:ext cx="3562419" cy="61555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3400" spc="-80" dirty="0">
                    <a:solidFill>
                      <a:schemeClr val="tx1">
                        <a:lumMod val="65000"/>
                        <a:lumOff val="35000"/>
                      </a:schemeClr>
                    </a:solidFill>
                    <a:ea typeface="Calibri" panose="020F0502020204030204" pitchFamily="34" charset="0"/>
                    <a:cs typeface="Arial" panose="020B0604020202020204" pitchFamily="34" charset="0"/>
                  </a:rPr>
                  <a:t>Using social media</a:t>
                </a:r>
                <a:endParaRPr kumimoji="0" lang="en-US" altLang="en-US" sz="3400" i="0" u="none" strike="noStrike" cap="none" spc="-80" normalizeH="0" dirty="0">
                  <a:ln>
                    <a:noFill/>
                  </a:ln>
                  <a:solidFill>
                    <a:schemeClr val="tx1">
                      <a:lumMod val="65000"/>
                      <a:lumOff val="35000"/>
                    </a:schemeClr>
                  </a:solidFill>
                  <a:effectLst/>
                  <a:cs typeface="Arial" panose="020B0604020202020204" pitchFamily="34" charset="0"/>
                </a:endParaRPr>
              </a:p>
            </p:txBody>
          </p:sp>
          <p:sp>
            <p:nvSpPr>
              <p:cNvPr id="12" name="Rectangle 11">
                <a:extLst>
                  <a:ext uri="{FF2B5EF4-FFF2-40B4-BE49-F238E27FC236}">
                    <a16:creationId xmlns:a16="http://schemas.microsoft.com/office/drawing/2014/main" id="{6629BD46-2161-46B5-BFD7-C58B3FADF685}"/>
                  </a:ext>
                </a:extLst>
              </p:cNvPr>
              <p:cNvSpPr/>
              <p:nvPr/>
            </p:nvSpPr>
            <p:spPr>
              <a:xfrm>
                <a:off x="548640" y="3694429"/>
                <a:ext cx="3749215" cy="615553"/>
              </a:xfrm>
              <a:prstGeom prst="rect">
                <a:avLst/>
              </a:prstGeom>
            </p:spPr>
            <p:txBody>
              <a:bodyPr wrap="square">
                <a:spAutoFit/>
              </a:bodyPr>
              <a:lstStyle/>
              <a:p>
                <a:pPr lvl="0" eaLnBrk="0" fontAlgn="base" hangingPunct="0">
                  <a:spcBef>
                    <a:spcPct val="0"/>
                  </a:spcBef>
                  <a:spcAft>
                    <a:spcPct val="0"/>
                  </a:spcAft>
                </a:pPr>
                <a:r>
                  <a:rPr lang="en-US" altLang="en-US" sz="3400" spc="-7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oral health habits</a:t>
                </a:r>
                <a:endParaRPr lang="en-US" altLang="en-US" sz="3400" spc="-7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2C85B24-976C-4034-A555-D5F5E0069511}"/>
                  </a:ext>
                </a:extLst>
              </p:cNvPr>
              <p:cNvSpPr/>
              <p:nvPr/>
            </p:nvSpPr>
            <p:spPr>
              <a:xfrm>
                <a:off x="534430" y="3180912"/>
                <a:ext cx="3562419" cy="615553"/>
              </a:xfrm>
              <a:prstGeom prst="rect">
                <a:avLst/>
              </a:prstGeom>
            </p:spPr>
            <p:txBody>
              <a:bodyPr wrap="square">
                <a:spAutoFit/>
              </a:bodyPr>
              <a:lstStyle/>
              <a:p>
                <a:pPr lvl="0" eaLnBrk="0" fontAlgn="base" hangingPunct="0">
                  <a:spcBef>
                    <a:spcPct val="0"/>
                  </a:spcBef>
                  <a:spcAft>
                    <a:spcPct val="0"/>
                  </a:spcAft>
                </a:pPr>
                <a:r>
                  <a:rPr lang="en-US" altLang="en-US" sz="3400" spc="-8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to encourage good</a:t>
                </a:r>
                <a:endParaRPr kumimoji="0" lang="en-US" altLang="en-US" sz="3400" i="0" u="none" strike="noStrike" cap="none" spc="-80" normalizeH="0" dirty="0">
                  <a:ln>
                    <a:noFill/>
                  </a:ln>
                  <a:solidFill>
                    <a:schemeClr val="tx1">
                      <a:lumMod val="65000"/>
                      <a:lumOff val="35000"/>
                    </a:schemeClr>
                  </a:solidFill>
                  <a:effectLst/>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9D12B6EB-CD89-4DEE-9E67-0E2F90A77C77}"/>
                </a:ext>
              </a:extLst>
            </p:cNvPr>
            <p:cNvSpPr/>
            <p:nvPr/>
          </p:nvSpPr>
          <p:spPr>
            <a:xfrm>
              <a:off x="603504" y="4059417"/>
              <a:ext cx="3749215" cy="615553"/>
            </a:xfrm>
            <a:prstGeom prst="rect">
              <a:avLst/>
            </a:prstGeom>
          </p:spPr>
          <p:txBody>
            <a:bodyPr wrap="square">
              <a:spAutoFit/>
            </a:bodyPr>
            <a:lstStyle/>
            <a:p>
              <a:pPr lvl="0" eaLnBrk="0" fontAlgn="base" hangingPunct="0">
                <a:spcBef>
                  <a:spcPct val="0"/>
                </a:spcBef>
                <a:spcAft>
                  <a:spcPct val="0"/>
                </a:spcAft>
              </a:pPr>
              <a:r>
                <a:rPr lang="en-US" altLang="en-US" sz="3400" spc="-80" dirty="0">
                  <a:solidFill>
                    <a:schemeClr val="tx1">
                      <a:lumMod val="65000"/>
                      <a:lumOff val="35000"/>
                    </a:schemeClr>
                  </a:solidFill>
                  <a:latin typeface="Arial" panose="020B0604020202020204" pitchFamily="34" charset="0"/>
                  <a:cs typeface="Arial" panose="020B0604020202020204" pitchFamily="34" charset="0"/>
                </a:rPr>
                <a:t>during the pandemic</a:t>
              </a:r>
            </a:p>
          </p:txBody>
        </p:sp>
      </p:grpSp>
    </p:spTree>
    <p:extLst>
      <p:ext uri="{BB962C8B-B14F-4D97-AF65-F5344CB8AC3E}">
        <p14:creationId xmlns:p14="http://schemas.microsoft.com/office/powerpoint/2010/main" val="182452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B346-A2B8-DE46-AD8D-2C4F8EFBCBCC}"/>
              </a:ext>
            </a:extLst>
          </p:cNvPr>
          <p:cNvSpPr>
            <a:spLocks noGrp="1"/>
          </p:cNvSpPr>
          <p:nvPr>
            <p:ph type="body" idx="1"/>
          </p:nvPr>
        </p:nvSpPr>
        <p:spPr>
          <a:xfrm>
            <a:off x="799482" y="1494405"/>
            <a:ext cx="6403751" cy="586504"/>
          </a:xfrm>
        </p:spPr>
        <p:txBody>
          <a:bodyPr>
            <a:normAutofit/>
          </a:bodyPr>
          <a:lstStyle/>
          <a:p>
            <a:r>
              <a:rPr lang="en-US" sz="2600" dirty="0"/>
              <a:t>In Section II of the Social Media Toolkit:</a:t>
            </a:r>
          </a:p>
        </p:txBody>
      </p:sp>
      <p:sp>
        <p:nvSpPr>
          <p:cNvPr id="14" name="Content Placeholder 13">
            <a:extLst>
              <a:ext uri="{FF2B5EF4-FFF2-40B4-BE49-F238E27FC236}">
                <a16:creationId xmlns:a16="http://schemas.microsoft.com/office/drawing/2014/main" id="{F764D37D-7B27-214F-8531-DEC595C83063}"/>
              </a:ext>
            </a:extLst>
          </p:cNvPr>
          <p:cNvSpPr>
            <a:spLocks noGrp="1"/>
          </p:cNvSpPr>
          <p:nvPr>
            <p:ph sz="half" idx="2"/>
          </p:nvPr>
        </p:nvSpPr>
        <p:spPr>
          <a:xfrm>
            <a:off x="799484" y="2359152"/>
            <a:ext cx="4761562" cy="3295199"/>
          </a:xfrm>
        </p:spPr>
        <p:txBody>
          <a:bodyPr>
            <a:normAutofit/>
          </a:bodyPr>
          <a:lstStyle/>
          <a:p>
            <a:pPr marL="0" indent="0">
              <a:lnSpc>
                <a:spcPct val="100000"/>
              </a:lnSpc>
              <a:spcBef>
                <a:spcPts val="0"/>
              </a:spcBef>
              <a:spcAft>
                <a:spcPts val="1500"/>
              </a:spcAft>
              <a:buClr>
                <a:srgbClr val="CB440A"/>
              </a:buClr>
            </a:pPr>
            <a:r>
              <a:rPr lang="en-US" sz="2600" dirty="0">
                <a:latin typeface="Arial" panose="020B0604020202020204" pitchFamily="34" charset="0"/>
                <a:cs typeface="Arial" panose="020B0604020202020204" pitchFamily="34" charset="0"/>
              </a:rPr>
              <a:t>Within your chosen topic, find the group of messages for your social media platform — then </a:t>
            </a:r>
            <a:r>
              <a:rPr lang="en-US" sz="2600" b="1" dirty="0">
                <a:latin typeface="Arial" panose="020B0604020202020204" pitchFamily="34" charset="0"/>
                <a:cs typeface="Arial" panose="020B0604020202020204" pitchFamily="34" charset="0"/>
              </a:rPr>
              <a:t>select the message </a:t>
            </a:r>
            <a:r>
              <a:rPr lang="en-US" sz="2600" dirty="0">
                <a:latin typeface="Arial" panose="020B0604020202020204" pitchFamily="34" charset="0"/>
                <a:cs typeface="Arial" panose="020B0604020202020204" pitchFamily="34" charset="0"/>
              </a:rPr>
              <a:t>you want to post. </a:t>
            </a:r>
          </a:p>
        </p:txBody>
      </p:sp>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5975995" cy="498598"/>
          </a:xfrm>
        </p:spPr>
        <p:txBody>
          <a:bodyPr/>
          <a:lstStyle/>
          <a:p>
            <a:r>
              <a:rPr lang="en-US" dirty="0"/>
              <a:t>Step 3: </a:t>
            </a:r>
            <a:r>
              <a:rPr lang="en-US" b="0" dirty="0"/>
              <a:t>Select your message</a:t>
            </a:r>
          </a:p>
        </p:txBody>
      </p:sp>
      <p:pic>
        <p:nvPicPr>
          <p:cNvPr id="3" name="Picture 2">
            <a:extLst>
              <a:ext uri="{FF2B5EF4-FFF2-40B4-BE49-F238E27FC236}">
                <a16:creationId xmlns:a16="http://schemas.microsoft.com/office/drawing/2014/main" id="{CD345C33-146F-46D3-ADB3-A63EF70749B2}"/>
              </a:ext>
            </a:extLst>
          </p:cNvPr>
          <p:cNvPicPr>
            <a:picLocks noChangeAspect="1"/>
          </p:cNvPicPr>
          <p:nvPr/>
        </p:nvPicPr>
        <p:blipFill>
          <a:blip r:embed="rId2"/>
          <a:stretch>
            <a:fillRect/>
          </a:stretch>
        </p:blipFill>
        <p:spPr>
          <a:xfrm>
            <a:off x="5784982" y="2432304"/>
            <a:ext cx="5318446" cy="3900427"/>
          </a:xfrm>
          <a:prstGeom prst="rect">
            <a:avLst/>
          </a:prstGeom>
        </p:spPr>
      </p:pic>
    </p:spTree>
    <p:extLst>
      <p:ext uri="{BB962C8B-B14F-4D97-AF65-F5344CB8AC3E}">
        <p14:creationId xmlns:p14="http://schemas.microsoft.com/office/powerpoint/2010/main" val="422331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B346-A2B8-DE46-AD8D-2C4F8EFBCBCC}"/>
              </a:ext>
            </a:extLst>
          </p:cNvPr>
          <p:cNvSpPr>
            <a:spLocks noGrp="1"/>
          </p:cNvSpPr>
          <p:nvPr>
            <p:ph type="body" idx="1"/>
          </p:nvPr>
        </p:nvSpPr>
        <p:spPr>
          <a:xfrm>
            <a:off x="799482" y="1420542"/>
            <a:ext cx="6403751" cy="586504"/>
          </a:xfrm>
        </p:spPr>
        <p:txBody>
          <a:bodyPr>
            <a:normAutofit/>
          </a:bodyPr>
          <a:lstStyle/>
          <a:p>
            <a:r>
              <a:rPr lang="en-US" sz="2600" dirty="0"/>
              <a:t>In Section III of the Social Media Toolkit:</a:t>
            </a:r>
          </a:p>
        </p:txBody>
      </p:sp>
      <p:sp>
        <p:nvSpPr>
          <p:cNvPr id="14" name="Content Placeholder 13">
            <a:extLst>
              <a:ext uri="{FF2B5EF4-FFF2-40B4-BE49-F238E27FC236}">
                <a16:creationId xmlns:a16="http://schemas.microsoft.com/office/drawing/2014/main" id="{F764D37D-7B27-214F-8531-DEC595C83063}"/>
              </a:ext>
            </a:extLst>
          </p:cNvPr>
          <p:cNvSpPr>
            <a:spLocks noGrp="1"/>
          </p:cNvSpPr>
          <p:nvPr>
            <p:ph sz="half" idx="2"/>
          </p:nvPr>
        </p:nvSpPr>
        <p:spPr>
          <a:xfrm>
            <a:off x="799482" y="2194560"/>
            <a:ext cx="10275955" cy="2127379"/>
          </a:xfrm>
        </p:spPr>
        <p:txBody>
          <a:bodyPr>
            <a:normAutofit/>
          </a:bodyPr>
          <a:lstStyle/>
          <a:p>
            <a:pPr marL="342900" marR="0" lvl="0" indent="-342900">
              <a:spcBef>
                <a:spcPts val="0"/>
              </a:spcBef>
              <a:spcAft>
                <a:spcPts val="2100"/>
              </a:spcAft>
              <a:buClr>
                <a:srgbClr val="CB440A"/>
              </a:buClr>
              <a:buFont typeface="Wingdings" panose="05000000000000000000" pitchFamily="2" charset="2"/>
              <a:buChar char=""/>
            </a:pPr>
            <a:r>
              <a:rPr lang="en-US" sz="2600" dirty="0">
                <a:effectLst/>
                <a:ea typeface="Calibri" panose="020F0502020204030204" pitchFamily="34" charset="0"/>
              </a:rPr>
              <a:t>Check the list of digital files: graphics and videos. Choose one that: </a:t>
            </a:r>
            <a:r>
              <a:rPr lang="en-US" sz="2600" b="1" dirty="0">
                <a:effectLst/>
                <a:ea typeface="Calibri" panose="020F0502020204030204" pitchFamily="34" charset="0"/>
              </a:rPr>
              <a:t>a)</a:t>
            </a:r>
            <a:r>
              <a:rPr lang="en-US" sz="2600" dirty="0">
                <a:effectLst/>
                <a:ea typeface="Calibri" panose="020F0502020204030204" pitchFamily="34" charset="0"/>
              </a:rPr>
              <a:t> fits your message and </a:t>
            </a:r>
            <a:r>
              <a:rPr lang="en-US" sz="2600" b="1" dirty="0">
                <a:effectLst/>
                <a:ea typeface="Calibri" panose="020F0502020204030204" pitchFamily="34" charset="0"/>
              </a:rPr>
              <a:t>b) </a:t>
            </a:r>
            <a:r>
              <a:rPr lang="en-US" sz="2600" dirty="0">
                <a:ea typeface="Calibri" panose="020F0502020204030204" pitchFamily="34" charset="0"/>
              </a:rPr>
              <a:t>is compatible with</a:t>
            </a:r>
            <a:r>
              <a:rPr lang="en-US" sz="2600" dirty="0">
                <a:effectLst/>
                <a:ea typeface="Calibri" panose="020F0502020204030204" pitchFamily="34" charset="0"/>
              </a:rPr>
              <a:t> the social media platform you plan to use</a:t>
            </a:r>
          </a:p>
          <a:p>
            <a:pPr marL="342900" marR="0" lvl="0" indent="-342900">
              <a:spcBef>
                <a:spcPts val="0"/>
              </a:spcBef>
              <a:spcAft>
                <a:spcPts val="1500"/>
              </a:spcAft>
              <a:buClr>
                <a:srgbClr val="CB440A"/>
              </a:buClr>
              <a:buFont typeface="Wingdings" panose="05000000000000000000" pitchFamily="2" charset="2"/>
              <a:buChar char=""/>
            </a:pPr>
            <a:r>
              <a:rPr lang="en-US" sz="2600" dirty="0">
                <a:effectLst/>
                <a:ea typeface="Calibri" panose="020F0502020204030204" pitchFamily="34" charset="0"/>
              </a:rPr>
              <a:t>Go to the web page </a:t>
            </a:r>
            <a:r>
              <a:rPr lang="en-US" sz="2600" u="sng" dirty="0">
                <a:solidFill>
                  <a:srgbClr val="0000FF"/>
                </a:solidFill>
                <a:effectLst/>
                <a:ea typeface="Calibri" panose="020F0502020204030204" pitchFamily="34" charset="0"/>
                <a:hlinkClick r:id="rId2"/>
              </a:rPr>
              <a:t>http://bit.ly/HeadStartASTDD</a:t>
            </a:r>
            <a:r>
              <a:rPr lang="en-US" sz="2600" dirty="0">
                <a:solidFill>
                  <a:srgbClr val="000000"/>
                </a:solidFill>
                <a:effectLst/>
                <a:ea typeface="Calibri" panose="020F0502020204030204" pitchFamily="34" charset="0"/>
              </a:rPr>
              <a:t> </a:t>
            </a:r>
            <a:r>
              <a:rPr lang="en-US" sz="2600" dirty="0">
                <a:effectLst/>
                <a:ea typeface="Calibri" panose="020F0502020204030204" pitchFamily="34" charset="0"/>
              </a:rPr>
              <a:t>and download the digital file you intend to use</a:t>
            </a:r>
          </a:p>
        </p:txBody>
      </p:sp>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8822928" cy="498598"/>
          </a:xfrm>
        </p:spPr>
        <p:txBody>
          <a:bodyPr/>
          <a:lstStyle/>
          <a:p>
            <a:r>
              <a:rPr lang="en-US" dirty="0"/>
              <a:t>Step 4: </a:t>
            </a:r>
            <a:r>
              <a:rPr lang="en-US" b="0" dirty="0"/>
              <a:t>Consider adding a video or graphic</a:t>
            </a:r>
          </a:p>
        </p:txBody>
      </p:sp>
      <p:sp>
        <p:nvSpPr>
          <p:cNvPr id="9" name="TextBox 8">
            <a:extLst>
              <a:ext uri="{FF2B5EF4-FFF2-40B4-BE49-F238E27FC236}">
                <a16:creationId xmlns:a16="http://schemas.microsoft.com/office/drawing/2014/main" id="{45C2260A-E7A2-4237-99FC-11A02C728ED2}"/>
              </a:ext>
            </a:extLst>
          </p:cNvPr>
          <p:cNvSpPr txBox="1"/>
          <p:nvPr/>
        </p:nvSpPr>
        <p:spPr>
          <a:xfrm>
            <a:off x="699795" y="4389120"/>
            <a:ext cx="10275955" cy="892552"/>
          </a:xfrm>
          <a:prstGeom prst="rect">
            <a:avLst/>
          </a:prstGeom>
          <a:noFill/>
        </p:spPr>
        <p:txBody>
          <a:bodyPr wrap="square">
            <a:spAutoFit/>
          </a:bodyPr>
          <a:lstStyle/>
          <a:p>
            <a:pPr marL="342900" marR="0" lvl="0" indent="-342900">
              <a:spcBef>
                <a:spcPts val="0"/>
              </a:spcBef>
              <a:spcAft>
                <a:spcPts val="1500"/>
              </a:spcAft>
              <a:buClr>
                <a:srgbClr val="CB440A"/>
              </a:buClr>
              <a:buFont typeface="Wingdings" panose="05000000000000000000" pitchFamily="2" charset="2"/>
              <a:buChar char=""/>
            </a:pPr>
            <a:r>
              <a:rPr lang="en-US" sz="2600" dirty="0">
                <a:solidFill>
                  <a:schemeClr val="bg2">
                    <a:lumMod val="25000"/>
                  </a:schemeClr>
                </a:solidFill>
                <a:effectLst/>
                <a:ea typeface="Calibri" panose="020F0502020204030204" pitchFamily="34" charset="0"/>
              </a:rPr>
              <a:t>Copy and paste the message you have chosen and add the digital file to your message before hitting “send”</a:t>
            </a:r>
          </a:p>
        </p:txBody>
      </p:sp>
    </p:spTree>
    <p:extLst>
      <p:ext uri="{BB962C8B-B14F-4D97-AF65-F5344CB8AC3E}">
        <p14:creationId xmlns:p14="http://schemas.microsoft.com/office/powerpoint/2010/main" val="129191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F09B49-C475-4D4A-BF4C-FB3E26D6FADB}"/>
              </a:ext>
            </a:extLst>
          </p:cNvPr>
          <p:cNvSpPr>
            <a:spLocks noGrp="1"/>
          </p:cNvSpPr>
          <p:nvPr>
            <p:ph type="title"/>
          </p:nvPr>
        </p:nvSpPr>
        <p:spPr>
          <a:xfrm>
            <a:off x="393192" y="597438"/>
            <a:ext cx="5289052" cy="997196"/>
          </a:xfrm>
        </p:spPr>
        <p:txBody>
          <a:bodyPr/>
          <a:lstStyle/>
          <a:p>
            <a:r>
              <a:rPr lang="en-US" dirty="0"/>
              <a:t>Other uses for these graphics and videos</a:t>
            </a:r>
          </a:p>
        </p:txBody>
      </p:sp>
      <p:sp>
        <p:nvSpPr>
          <p:cNvPr id="8" name="Text Placeholder 7">
            <a:extLst>
              <a:ext uri="{FF2B5EF4-FFF2-40B4-BE49-F238E27FC236}">
                <a16:creationId xmlns:a16="http://schemas.microsoft.com/office/drawing/2014/main" id="{AED1DE6A-EB04-F342-B437-5D359AB890A6}"/>
              </a:ext>
            </a:extLst>
          </p:cNvPr>
          <p:cNvSpPr>
            <a:spLocks noGrp="1"/>
          </p:cNvSpPr>
          <p:nvPr>
            <p:ph type="body" sz="quarter" idx="16"/>
          </p:nvPr>
        </p:nvSpPr>
        <p:spPr>
          <a:xfrm>
            <a:off x="393192" y="1867786"/>
            <a:ext cx="5289052" cy="2956142"/>
          </a:xfrm>
        </p:spPr>
        <p:txBody>
          <a:bodyPr/>
          <a:lstStyle/>
          <a:p>
            <a:pPr marL="457200" indent="-457200">
              <a:lnSpc>
                <a:spcPct val="100000"/>
              </a:lnSpc>
              <a:spcBef>
                <a:spcPts val="0"/>
              </a:spcBef>
              <a:spcAft>
                <a:spcPts val="1600"/>
              </a:spcAft>
              <a:buClr>
                <a:srgbClr val="DE6A00"/>
              </a:buClr>
              <a:buFont typeface="Wingdings" panose="05000000000000000000" pitchFamily="2" charset="2"/>
              <a:buChar char="§"/>
            </a:pPr>
            <a:r>
              <a:rPr lang="en-US" sz="2600" dirty="0">
                <a:latin typeface="Arial" panose="020B0604020202020204" pitchFamily="34" charset="0"/>
                <a:cs typeface="Arial" panose="020B0604020202020204" pitchFamily="34" charset="0"/>
              </a:rPr>
              <a:t>Upload them to your web pages</a:t>
            </a:r>
          </a:p>
          <a:p>
            <a:pPr marL="457200" indent="-457200">
              <a:lnSpc>
                <a:spcPct val="100000"/>
              </a:lnSpc>
              <a:spcBef>
                <a:spcPts val="0"/>
              </a:spcBef>
              <a:spcAft>
                <a:spcPts val="1600"/>
              </a:spcAft>
              <a:buClr>
                <a:srgbClr val="DE6A00"/>
              </a:buClr>
              <a:buFont typeface="Wingdings" panose="05000000000000000000" pitchFamily="2" charset="2"/>
              <a:buChar char="§"/>
            </a:pPr>
            <a:r>
              <a:rPr lang="en-US" sz="2600" dirty="0">
                <a:latin typeface="Arial" panose="020B0604020202020204" pitchFamily="34" charset="0"/>
                <a:cs typeface="Arial" panose="020B0604020202020204" pitchFamily="34" charset="0"/>
              </a:rPr>
              <a:t>Insert or embed them in your slides and presentations</a:t>
            </a:r>
          </a:p>
        </p:txBody>
      </p:sp>
      <p:pic>
        <p:nvPicPr>
          <p:cNvPr id="3" name="Picture Placeholder 2">
            <a:extLst>
              <a:ext uri="{FF2B5EF4-FFF2-40B4-BE49-F238E27FC236}">
                <a16:creationId xmlns:a16="http://schemas.microsoft.com/office/drawing/2014/main" id="{CD54DD55-B726-4227-B36A-D6A601A2CE2D}"/>
              </a:ext>
            </a:extLst>
          </p:cNvPr>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741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08C0D4-F74C-9244-987F-B9FF153CA0F4}"/>
              </a:ext>
            </a:extLst>
          </p:cNvPr>
          <p:cNvSpPr>
            <a:spLocks noGrp="1"/>
          </p:cNvSpPr>
          <p:nvPr>
            <p:ph type="title"/>
          </p:nvPr>
        </p:nvSpPr>
        <p:spPr>
          <a:xfrm>
            <a:off x="292608" y="613179"/>
            <a:ext cx="2965427" cy="997196"/>
          </a:xfrm>
        </p:spPr>
        <p:txBody>
          <a:bodyPr/>
          <a:lstStyle/>
          <a:p>
            <a:r>
              <a:rPr lang="en-US" dirty="0"/>
              <a:t>No expiration date for use</a:t>
            </a:r>
          </a:p>
        </p:txBody>
      </p:sp>
      <p:pic>
        <p:nvPicPr>
          <p:cNvPr id="3" name="Picture Placeholder 2">
            <a:extLst>
              <a:ext uri="{FF2B5EF4-FFF2-40B4-BE49-F238E27FC236}">
                <a16:creationId xmlns:a16="http://schemas.microsoft.com/office/drawing/2014/main" id="{67C15702-A8EB-4A61-BD27-5B3582A49A3F}"/>
              </a:ext>
            </a:extLst>
          </p:cNvPr>
          <p:cNvPicPr>
            <a:picLocks noGrp="1" noChangeAspect="1"/>
          </p:cNvPicPr>
          <p:nvPr>
            <p:ph type="pic" sz="quarter" idx="18"/>
          </p:nvPr>
        </p:nvPicPr>
        <p:blipFill>
          <a:blip r:embed="rId2" cstate="print">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E8A15DEF-C6C4-4CF6-82B8-8670CA3E097D}"/>
              </a:ext>
            </a:extLst>
          </p:cNvPr>
          <p:cNvSpPr>
            <a:spLocks noGrp="1"/>
          </p:cNvSpPr>
          <p:nvPr>
            <p:ph type="body" sz="quarter" idx="16"/>
          </p:nvPr>
        </p:nvSpPr>
        <p:spPr>
          <a:xfrm>
            <a:off x="301752" y="1764792"/>
            <a:ext cx="3147060" cy="2520690"/>
          </a:xfrm>
          <a:prstGeom prst="rect">
            <a:avLst/>
          </a:prstGeom>
        </p:spPr>
        <p:txBody>
          <a:bodyPr wrap="square">
            <a:spAutoFit/>
          </a:bodyPr>
          <a:lstStyle/>
          <a:p>
            <a:pPr marL="457200" indent="-457200">
              <a:spcBef>
                <a:spcPts val="0"/>
              </a:spcBef>
              <a:spcAft>
                <a:spcPts val="1200"/>
              </a:spcAft>
              <a:buClr>
                <a:srgbClr val="C85F00"/>
              </a:buClr>
              <a:buFont typeface="Wingdings" panose="05000000000000000000" pitchFamily="2" charset="2"/>
              <a:buChar char="§"/>
            </a:pPr>
            <a:r>
              <a:rPr lang="en-US" sz="2600" dirty="0">
                <a:latin typeface="Arial" panose="020B0604020202020204" pitchFamily="34" charset="0"/>
                <a:cs typeface="Arial" panose="020B0604020202020204" pitchFamily="34" charset="0"/>
              </a:rPr>
              <a:t>These messages can be used well into the future — unless or until the evidence-based guidance changes.</a:t>
            </a:r>
          </a:p>
        </p:txBody>
      </p:sp>
    </p:spTree>
    <p:extLst>
      <p:ext uri="{BB962C8B-B14F-4D97-AF65-F5344CB8AC3E}">
        <p14:creationId xmlns:p14="http://schemas.microsoft.com/office/powerpoint/2010/main" val="404611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8908401" cy="498598"/>
          </a:xfrm>
        </p:spPr>
        <p:txBody>
          <a:bodyPr/>
          <a:lstStyle/>
          <a:p>
            <a:r>
              <a:rPr lang="en-US" dirty="0"/>
              <a:t>A brief comment on the use of hashtags </a:t>
            </a:r>
            <a:endParaRPr lang="en-US" b="0" dirty="0"/>
          </a:p>
        </p:txBody>
      </p:sp>
      <p:sp>
        <p:nvSpPr>
          <p:cNvPr id="20" name="TextBox 19">
            <a:extLst>
              <a:ext uri="{FF2B5EF4-FFF2-40B4-BE49-F238E27FC236}">
                <a16:creationId xmlns:a16="http://schemas.microsoft.com/office/drawing/2014/main" id="{B3BF04BE-FB0C-4B1D-B558-5B17EE6EEF76}"/>
              </a:ext>
            </a:extLst>
          </p:cNvPr>
          <p:cNvSpPr txBox="1"/>
          <p:nvPr/>
        </p:nvSpPr>
        <p:spPr>
          <a:xfrm>
            <a:off x="715506" y="1603364"/>
            <a:ext cx="7383465" cy="3329116"/>
          </a:xfrm>
          <a:prstGeom prst="rect">
            <a:avLst/>
          </a:prstGeom>
          <a:noFill/>
        </p:spPr>
        <p:txBody>
          <a:bodyPr wrap="square">
            <a:spAutoFit/>
          </a:bodyPr>
          <a:lstStyle/>
          <a:p>
            <a:pPr marL="457200" indent="-457200">
              <a:spcAft>
                <a:spcPts val="1600"/>
              </a:spcAft>
              <a:buClr>
                <a:srgbClr val="CC6100"/>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The messages in the Social Media Toolkit include hashtags, but the number of hashtags varies based on the social media platform.</a:t>
            </a:r>
            <a:endParaRPr lang="en-US" sz="2600" b="1" dirty="0">
              <a:solidFill>
                <a:schemeClr val="bg2">
                  <a:lumMod val="25000"/>
                </a:schemeClr>
              </a:solidFill>
              <a:latin typeface="Arial" panose="020B0604020202020204" pitchFamily="34" charset="0"/>
              <a:cs typeface="Arial" panose="020B0604020202020204" pitchFamily="34" charset="0"/>
            </a:endParaRPr>
          </a:p>
          <a:p>
            <a:pPr marL="457200" indent="-457200">
              <a:spcAft>
                <a:spcPts val="1800"/>
              </a:spcAft>
              <a:buClr>
                <a:srgbClr val="CC6100"/>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Why? We wanted the number of hashtags to fit the culture of each platform.</a:t>
            </a:r>
          </a:p>
          <a:p>
            <a:pPr marL="457200" indent="-457200">
              <a:spcAft>
                <a:spcPts val="1800"/>
              </a:spcAft>
              <a:buClr>
                <a:srgbClr val="CC6100"/>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For this reason, please think twice before adding or deleting any hashtags. </a:t>
            </a:r>
          </a:p>
        </p:txBody>
      </p:sp>
      <p:pic>
        <p:nvPicPr>
          <p:cNvPr id="23" name="Picture 22">
            <a:extLst>
              <a:ext uri="{FF2B5EF4-FFF2-40B4-BE49-F238E27FC236}">
                <a16:creationId xmlns:a16="http://schemas.microsoft.com/office/drawing/2014/main" id="{5159F255-6449-4D2C-9754-1EBB359C17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57591" y="1504723"/>
            <a:ext cx="2313992" cy="2895456"/>
          </a:xfrm>
          <a:prstGeom prst="rect">
            <a:avLst/>
          </a:prstGeom>
        </p:spPr>
      </p:pic>
    </p:spTree>
    <p:extLst>
      <p:ext uri="{BB962C8B-B14F-4D97-AF65-F5344CB8AC3E}">
        <p14:creationId xmlns:p14="http://schemas.microsoft.com/office/powerpoint/2010/main" val="408479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16E867-10F9-DF47-A66B-F2F2347F8E6E}"/>
              </a:ext>
            </a:extLst>
          </p:cNvPr>
          <p:cNvSpPr>
            <a:spLocks noGrp="1"/>
          </p:cNvSpPr>
          <p:nvPr>
            <p:ph type="body" sz="quarter" idx="13"/>
          </p:nvPr>
        </p:nvSpPr>
        <p:spPr>
          <a:xfrm>
            <a:off x="506801" y="1719755"/>
            <a:ext cx="3554926" cy="755302"/>
          </a:xfrm>
        </p:spPr>
        <p:txBody>
          <a:bodyPr/>
          <a:lstStyle/>
          <a:p>
            <a:r>
              <a:rPr lang="en-US" sz="2550" dirty="0">
                <a:effectLst>
                  <a:outerShdw blurRad="38100" dist="38100" dir="2700000" algn="tl">
                    <a:srgbClr val="000000">
                      <a:alpha val="43137"/>
                    </a:srgbClr>
                  </a:outerShdw>
                </a:effectLst>
              </a:rPr>
              <a:t>Join us in March</a:t>
            </a:r>
          </a:p>
        </p:txBody>
      </p:sp>
      <p:sp>
        <p:nvSpPr>
          <p:cNvPr id="7" name="Text Placeholder 6">
            <a:extLst>
              <a:ext uri="{FF2B5EF4-FFF2-40B4-BE49-F238E27FC236}">
                <a16:creationId xmlns:a16="http://schemas.microsoft.com/office/drawing/2014/main" id="{F2CC7045-07CA-814C-82D3-D41644DDAB96}"/>
              </a:ext>
            </a:extLst>
          </p:cNvPr>
          <p:cNvSpPr>
            <a:spLocks noGrp="1"/>
          </p:cNvSpPr>
          <p:nvPr>
            <p:ph type="body" sz="quarter" idx="15"/>
          </p:nvPr>
        </p:nvSpPr>
        <p:spPr>
          <a:xfrm>
            <a:off x="4321485" y="1716347"/>
            <a:ext cx="3560230" cy="766929"/>
          </a:xfrm>
        </p:spPr>
        <p:txBody>
          <a:bodyPr/>
          <a:lstStyle/>
          <a:p>
            <a:r>
              <a:rPr lang="en-US" sz="2500" dirty="0"/>
              <a:t>Each week</a:t>
            </a:r>
          </a:p>
        </p:txBody>
      </p:sp>
      <p:sp>
        <p:nvSpPr>
          <p:cNvPr id="8" name="Text Placeholder 7">
            <a:extLst>
              <a:ext uri="{FF2B5EF4-FFF2-40B4-BE49-F238E27FC236}">
                <a16:creationId xmlns:a16="http://schemas.microsoft.com/office/drawing/2014/main" id="{BFF50A2F-7EDF-6C46-A3DD-64EC6346985A}"/>
              </a:ext>
            </a:extLst>
          </p:cNvPr>
          <p:cNvSpPr>
            <a:spLocks noGrp="1"/>
          </p:cNvSpPr>
          <p:nvPr>
            <p:ph type="body" sz="quarter" idx="19"/>
          </p:nvPr>
        </p:nvSpPr>
        <p:spPr>
          <a:xfrm>
            <a:off x="8175515" y="1716347"/>
            <a:ext cx="3560230" cy="766929"/>
          </a:xfrm>
        </p:spPr>
        <p:txBody>
          <a:bodyPr/>
          <a:lstStyle/>
          <a:p>
            <a:r>
              <a:rPr lang="en-US" dirty="0">
                <a:effectLst>
                  <a:outerShdw blurRad="38100" dist="38100" dir="2700000" algn="tl">
                    <a:srgbClr val="000000">
                      <a:alpha val="43137"/>
                    </a:srgbClr>
                  </a:outerShdw>
                </a:effectLst>
              </a:rPr>
              <a:t>Whenever possible</a:t>
            </a:r>
          </a:p>
        </p:txBody>
      </p:sp>
      <p:sp>
        <p:nvSpPr>
          <p:cNvPr id="10" name="Text Placeholder 9">
            <a:extLst>
              <a:ext uri="{FF2B5EF4-FFF2-40B4-BE49-F238E27FC236}">
                <a16:creationId xmlns:a16="http://schemas.microsoft.com/office/drawing/2014/main" id="{DC8DDC6D-7C17-A240-A0F3-20047C26D1D6}"/>
              </a:ext>
            </a:extLst>
          </p:cNvPr>
          <p:cNvSpPr>
            <a:spLocks noGrp="1"/>
          </p:cNvSpPr>
          <p:nvPr>
            <p:ph type="body" sz="quarter" idx="27"/>
          </p:nvPr>
        </p:nvSpPr>
        <p:spPr>
          <a:xfrm>
            <a:off x="506801" y="2483275"/>
            <a:ext cx="3554926" cy="2965803"/>
          </a:xfrm>
        </p:spPr>
        <p:txBody>
          <a:bodyPr>
            <a:normAutofit/>
          </a:bodyPr>
          <a:lstStyle/>
          <a:p>
            <a:pPr marL="0" indent="0">
              <a:spcBef>
                <a:spcPts val="0"/>
              </a:spcBef>
              <a:spcAft>
                <a:spcPts val="1200"/>
              </a:spcAft>
              <a:buNone/>
            </a:pPr>
            <a:r>
              <a:rPr lang="en-US" sz="2300" dirty="0"/>
              <a:t>Saturday 3/20 is </a:t>
            </a:r>
            <a:r>
              <a:rPr lang="en-US" sz="2300" b="1" dirty="0"/>
              <a:t>World Oral Health Day</a:t>
            </a:r>
            <a:r>
              <a:rPr lang="en-US" sz="2300" dirty="0"/>
              <a:t>. The Friday before, a social media event is planned to promote healthy oral health habits at home. </a:t>
            </a:r>
          </a:p>
          <a:p>
            <a:pPr marL="0" indent="0">
              <a:spcBef>
                <a:spcPts val="0"/>
              </a:spcBef>
              <a:spcAft>
                <a:spcPts val="1200"/>
              </a:spcAft>
              <a:buNone/>
            </a:pPr>
            <a:r>
              <a:rPr lang="en-US" sz="2300" dirty="0"/>
              <a:t>Email me for more info: </a:t>
            </a:r>
            <a:r>
              <a:rPr lang="en-US" sz="2000" b="1" dirty="0"/>
              <a:t>mattlivesindc@gmail.com</a:t>
            </a:r>
          </a:p>
        </p:txBody>
      </p:sp>
      <p:sp>
        <p:nvSpPr>
          <p:cNvPr id="11" name="Text Placeholder 10">
            <a:extLst>
              <a:ext uri="{FF2B5EF4-FFF2-40B4-BE49-F238E27FC236}">
                <a16:creationId xmlns:a16="http://schemas.microsoft.com/office/drawing/2014/main" id="{789DC887-A4D7-B043-9CD4-E61E04037542}"/>
              </a:ext>
            </a:extLst>
          </p:cNvPr>
          <p:cNvSpPr>
            <a:spLocks noGrp="1"/>
          </p:cNvSpPr>
          <p:nvPr>
            <p:ph type="body" sz="quarter" idx="28"/>
          </p:nvPr>
        </p:nvSpPr>
        <p:spPr>
          <a:xfrm>
            <a:off x="4321484" y="2483276"/>
            <a:ext cx="3560230" cy="2965802"/>
          </a:xfrm>
        </p:spPr>
        <p:txBody>
          <a:bodyPr>
            <a:normAutofit/>
          </a:bodyPr>
          <a:lstStyle/>
          <a:p>
            <a:pPr marL="0" indent="0">
              <a:buNone/>
            </a:pPr>
            <a:r>
              <a:rPr lang="en-US" sz="2300" dirty="0"/>
              <a:t>Try to post </a:t>
            </a:r>
            <a:r>
              <a:rPr lang="en-US" sz="2300" b="1" dirty="0"/>
              <a:t>at least one message</a:t>
            </a:r>
            <a:r>
              <a:rPr lang="en-US" sz="2300" dirty="0"/>
              <a:t> from the Social Media Toolkit each week.</a:t>
            </a:r>
          </a:p>
        </p:txBody>
      </p:sp>
      <p:sp>
        <p:nvSpPr>
          <p:cNvPr id="12" name="Text Placeholder 11">
            <a:extLst>
              <a:ext uri="{FF2B5EF4-FFF2-40B4-BE49-F238E27FC236}">
                <a16:creationId xmlns:a16="http://schemas.microsoft.com/office/drawing/2014/main" id="{547D6BF2-CA39-3746-8B9A-094353C248ED}"/>
              </a:ext>
            </a:extLst>
          </p:cNvPr>
          <p:cNvSpPr>
            <a:spLocks noGrp="1"/>
          </p:cNvSpPr>
          <p:nvPr>
            <p:ph type="body" sz="quarter" idx="29"/>
          </p:nvPr>
        </p:nvSpPr>
        <p:spPr>
          <a:xfrm>
            <a:off x="8175515" y="2483276"/>
            <a:ext cx="3560230" cy="2965802"/>
          </a:xfrm>
        </p:spPr>
        <p:txBody>
          <a:bodyPr>
            <a:normAutofit/>
          </a:bodyPr>
          <a:lstStyle/>
          <a:p>
            <a:pPr marL="0" indent="0">
              <a:buNone/>
            </a:pPr>
            <a:r>
              <a:rPr lang="en-US" sz="2300" dirty="0"/>
              <a:t>Share or retweet others who post these messages on social media.</a:t>
            </a:r>
          </a:p>
        </p:txBody>
      </p:sp>
      <p:sp>
        <p:nvSpPr>
          <p:cNvPr id="5" name="Title 4">
            <a:extLst>
              <a:ext uri="{FF2B5EF4-FFF2-40B4-BE49-F238E27FC236}">
                <a16:creationId xmlns:a16="http://schemas.microsoft.com/office/drawing/2014/main" id="{790F9751-DDB4-3240-A3C1-E9F3B3757879}"/>
              </a:ext>
            </a:extLst>
          </p:cNvPr>
          <p:cNvSpPr>
            <a:spLocks noGrp="1"/>
          </p:cNvSpPr>
          <p:nvPr>
            <p:ph type="title"/>
          </p:nvPr>
        </p:nvSpPr>
        <p:spPr>
          <a:xfrm>
            <a:off x="380001" y="955583"/>
            <a:ext cx="9902334" cy="498598"/>
          </a:xfrm>
        </p:spPr>
        <p:txBody>
          <a:bodyPr/>
          <a:lstStyle/>
          <a:p>
            <a:r>
              <a:rPr lang="en-US" dirty="0"/>
              <a:t>Help us reach families with helpful messages </a:t>
            </a:r>
          </a:p>
        </p:txBody>
      </p:sp>
    </p:spTree>
    <p:extLst>
      <p:ext uri="{BB962C8B-B14F-4D97-AF65-F5344CB8AC3E}">
        <p14:creationId xmlns:p14="http://schemas.microsoft.com/office/powerpoint/2010/main" val="388571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3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86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86C7-9145-144F-8EC9-4453E10997B2}"/>
              </a:ext>
            </a:extLst>
          </p:cNvPr>
          <p:cNvSpPr>
            <a:spLocks noGrp="1"/>
          </p:cNvSpPr>
          <p:nvPr>
            <p:ph type="title"/>
          </p:nvPr>
        </p:nvSpPr>
        <p:spPr>
          <a:xfrm>
            <a:off x="2013141" y="1237693"/>
            <a:ext cx="8560424" cy="786384"/>
          </a:xfrm>
        </p:spPr>
        <p:txBody>
          <a:bodyPr/>
          <a:lstStyle/>
          <a:p>
            <a:r>
              <a:rPr lang="en-US" dirty="0"/>
              <a:t>National Center on Health, </a:t>
            </a:r>
            <a:br>
              <a:rPr lang="en-US" dirty="0"/>
            </a:br>
            <a:r>
              <a:rPr lang="en-US" dirty="0"/>
              <a:t>Behavioral Health, and Safety</a:t>
            </a:r>
          </a:p>
        </p:txBody>
      </p:sp>
    </p:spTree>
    <p:extLst>
      <p:ext uri="{BB962C8B-B14F-4D97-AF65-F5344CB8AC3E}">
        <p14:creationId xmlns:p14="http://schemas.microsoft.com/office/powerpoint/2010/main" val="392189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D5620-C867-F445-A3D1-C0524568AECD}"/>
              </a:ext>
            </a:extLst>
          </p:cNvPr>
          <p:cNvSpPr>
            <a:spLocks noGrp="1"/>
          </p:cNvSpPr>
          <p:nvPr>
            <p:ph type="title"/>
          </p:nvPr>
        </p:nvSpPr>
        <p:spPr>
          <a:xfrm>
            <a:off x="782256" y="953285"/>
            <a:ext cx="10515600" cy="498598"/>
          </a:xfrm>
        </p:spPr>
        <p:txBody>
          <a:bodyPr/>
          <a:lstStyle/>
          <a:p>
            <a:r>
              <a:rPr lang="en-US" altLang="en-US" sz="3600" b="1" spc="-40" dirty="0">
                <a:latin typeface="Arial" panose="020B0604020202020204" pitchFamily="34" charset="0"/>
                <a:cs typeface="Arial" panose="020B0604020202020204" pitchFamily="34" charset="0"/>
              </a:rPr>
              <a:t>A disruption of oral health activities</a:t>
            </a:r>
            <a:endParaRPr lang="en-US" dirty="0"/>
          </a:p>
        </p:txBody>
      </p:sp>
      <p:sp>
        <p:nvSpPr>
          <p:cNvPr id="5" name="Content Placeholder 4">
            <a:extLst>
              <a:ext uri="{FF2B5EF4-FFF2-40B4-BE49-F238E27FC236}">
                <a16:creationId xmlns:a16="http://schemas.microsoft.com/office/drawing/2014/main" id="{1E1A05D5-BF81-484C-9FB8-BDD38549EB13}"/>
              </a:ext>
            </a:extLst>
          </p:cNvPr>
          <p:cNvSpPr>
            <a:spLocks noGrp="1"/>
          </p:cNvSpPr>
          <p:nvPr>
            <p:ph sz="half" idx="1"/>
          </p:nvPr>
        </p:nvSpPr>
        <p:spPr>
          <a:xfrm>
            <a:off x="782255" y="1660849"/>
            <a:ext cx="10515599" cy="1660849"/>
          </a:xfrm>
        </p:spPr>
        <p:txBody>
          <a:bodyPr>
            <a:normAutofit/>
          </a:bodyPr>
          <a:lstStyle/>
          <a:p>
            <a:pPr marL="457200" indent="-457200">
              <a:spcAft>
                <a:spcPts val="1500"/>
              </a:spcAft>
              <a:buClr>
                <a:srgbClr val="BB4009"/>
              </a:buClr>
              <a:buFont typeface="Wingdings" panose="05000000000000000000" pitchFamily="2" charset="2"/>
              <a:buChar char="§"/>
            </a:pPr>
            <a:r>
              <a:rPr lang="en-US" sz="2600" dirty="0">
                <a:cs typeface="Arial" panose="020B0604020202020204" pitchFamily="34" charset="0"/>
              </a:rPr>
              <a:t>The pandemic has disrupted Head Start and Early Head Start programs across the country.</a:t>
            </a:r>
            <a:endParaRPr lang="en-US" sz="2600" dirty="0">
              <a:effectLst/>
              <a:ea typeface="Calibri" panose="020F0502020204030204" pitchFamily="34" charset="0"/>
              <a:cs typeface="Times New Roman" panose="02020603050405020304" pitchFamily="18" charset="0"/>
            </a:endParaRPr>
          </a:p>
          <a:p>
            <a:pPr marL="457200" indent="-457200">
              <a:spcAft>
                <a:spcPts val="1500"/>
              </a:spcAft>
              <a:buClr>
                <a:srgbClr val="BB4009"/>
              </a:buClr>
              <a:buFont typeface="Wingdings" panose="05000000000000000000" pitchFamily="2" charset="2"/>
              <a:buChar char="§"/>
            </a:pPr>
            <a:r>
              <a:rPr lang="en-US" sz="2600" dirty="0">
                <a:cs typeface="Arial" panose="020B0604020202020204" pitchFamily="34" charset="0"/>
              </a:rPr>
              <a:t>The impact:</a:t>
            </a:r>
          </a:p>
          <a:p>
            <a:endParaRPr lang="en-US" dirty="0"/>
          </a:p>
        </p:txBody>
      </p:sp>
      <p:sp>
        <p:nvSpPr>
          <p:cNvPr id="6" name="TextBox 5">
            <a:extLst>
              <a:ext uri="{FF2B5EF4-FFF2-40B4-BE49-F238E27FC236}">
                <a16:creationId xmlns:a16="http://schemas.microsoft.com/office/drawing/2014/main" id="{561A5B49-BBEB-4C80-9853-3AC59FA65D8A}"/>
              </a:ext>
            </a:extLst>
          </p:cNvPr>
          <p:cNvSpPr txBox="1"/>
          <p:nvPr/>
        </p:nvSpPr>
        <p:spPr>
          <a:xfrm>
            <a:off x="1193559" y="3209003"/>
            <a:ext cx="9779241" cy="2285241"/>
          </a:xfrm>
          <a:prstGeom prst="rect">
            <a:avLst/>
          </a:prstGeom>
          <a:noFill/>
        </p:spPr>
        <p:txBody>
          <a:bodyPr wrap="square">
            <a:spAutoFit/>
          </a:bodyPr>
          <a:lstStyle/>
          <a:p>
            <a:pPr marL="457200" indent="-457200">
              <a:spcAft>
                <a:spcPts val="1500"/>
              </a:spcAft>
              <a:buClr>
                <a:srgbClr val="BB4009"/>
              </a:buClr>
              <a:buFont typeface="Wingdings" panose="05000000000000000000" pitchFamily="2" charset="2"/>
              <a:buChar char="Ø"/>
            </a:pPr>
            <a:r>
              <a:rPr lang="en-US" sz="2600" dirty="0">
                <a:solidFill>
                  <a:schemeClr val="bg2">
                    <a:lumMod val="25000"/>
                  </a:schemeClr>
                </a:solidFill>
                <a:latin typeface="Arial" panose="020B0604020202020204" pitchFamily="34" charset="0"/>
                <a:cs typeface="Arial" panose="020B0604020202020204" pitchFamily="34" charset="0"/>
              </a:rPr>
              <a:t>Toothbrushing in Head Start settings has stopped due to concerns about the potential for aerosolized transmission of COVID-19.</a:t>
            </a:r>
          </a:p>
          <a:p>
            <a:pPr marL="457200" indent="-457200">
              <a:spcAft>
                <a:spcPts val="1500"/>
              </a:spcAft>
              <a:buClr>
                <a:srgbClr val="BB4009"/>
              </a:buClr>
              <a:buFont typeface="Wingdings" panose="05000000000000000000" pitchFamily="2" charset="2"/>
              <a:buChar char="Ø"/>
            </a:pPr>
            <a:r>
              <a:rPr lang="en-US" sz="2600" dirty="0">
                <a:solidFill>
                  <a:schemeClr val="bg2">
                    <a:lumMod val="25000"/>
                  </a:schemeClr>
                </a:solidFill>
                <a:latin typeface="Arial" panose="020B0604020202020204" pitchFamily="34" charset="0"/>
                <a:cs typeface="Arial" panose="020B0604020202020204" pitchFamily="34" charset="0"/>
              </a:rPr>
              <a:t>Head Start educators have discontinued in-person interactions with parents during the pandemic.</a:t>
            </a:r>
          </a:p>
        </p:txBody>
      </p:sp>
    </p:spTree>
    <p:extLst>
      <p:ext uri="{BB962C8B-B14F-4D97-AF65-F5344CB8AC3E}">
        <p14:creationId xmlns:p14="http://schemas.microsoft.com/office/powerpoint/2010/main" val="392941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AFF7156-1F23-B942-A8E6-36A093FA7ACA}"/>
              </a:ext>
            </a:extLst>
          </p:cNvPr>
          <p:cNvSpPr>
            <a:spLocks noGrp="1"/>
          </p:cNvSpPr>
          <p:nvPr>
            <p:ph type="body" sz="quarter" idx="22"/>
          </p:nvPr>
        </p:nvSpPr>
        <p:spPr>
          <a:xfrm>
            <a:off x="1088136" y="2414016"/>
            <a:ext cx="2108383" cy="1641025"/>
          </a:xfrm>
        </p:spPr>
        <p:txBody>
          <a:bodyPr>
            <a:noAutofit/>
          </a:bodyPr>
          <a:lstStyle/>
          <a:p>
            <a:r>
              <a:rPr lang="en-US" sz="2700" dirty="0">
                <a:effectLst>
                  <a:outerShdw blurRad="38100" dist="38100" dir="2700000" algn="tl">
                    <a:srgbClr val="000000">
                      <a:alpha val="43137"/>
                    </a:srgbClr>
                  </a:outerShdw>
                </a:effectLst>
              </a:rPr>
              <a:t>Brief tips on oral health</a:t>
            </a:r>
          </a:p>
        </p:txBody>
      </p:sp>
      <p:sp>
        <p:nvSpPr>
          <p:cNvPr id="12" name="Text Placeholder 11">
            <a:extLst>
              <a:ext uri="{FF2B5EF4-FFF2-40B4-BE49-F238E27FC236}">
                <a16:creationId xmlns:a16="http://schemas.microsoft.com/office/drawing/2014/main" id="{629340C7-3E48-A440-8E09-2EADC01D16EE}"/>
              </a:ext>
            </a:extLst>
          </p:cNvPr>
          <p:cNvSpPr>
            <a:spLocks noGrp="1"/>
          </p:cNvSpPr>
          <p:nvPr>
            <p:ph type="body" sz="quarter" idx="23"/>
          </p:nvPr>
        </p:nvSpPr>
        <p:spPr>
          <a:xfrm>
            <a:off x="3770722" y="2542032"/>
            <a:ext cx="1983903" cy="991367"/>
          </a:xfrm>
        </p:spPr>
        <p:txBody>
          <a:bodyPr>
            <a:noAutofit/>
          </a:bodyPr>
          <a:lstStyle/>
          <a:p>
            <a:r>
              <a:rPr lang="en-US" sz="2700" dirty="0"/>
              <a:t>Evidence-based tips</a:t>
            </a:r>
          </a:p>
        </p:txBody>
      </p:sp>
      <p:sp>
        <p:nvSpPr>
          <p:cNvPr id="6" name="Title 5">
            <a:extLst>
              <a:ext uri="{FF2B5EF4-FFF2-40B4-BE49-F238E27FC236}">
                <a16:creationId xmlns:a16="http://schemas.microsoft.com/office/drawing/2014/main" id="{99BC2BB9-2DA4-AF4B-B76A-BE33E49F2FBF}"/>
              </a:ext>
            </a:extLst>
          </p:cNvPr>
          <p:cNvSpPr>
            <a:spLocks noGrp="1"/>
          </p:cNvSpPr>
          <p:nvPr>
            <p:ph type="title"/>
          </p:nvPr>
        </p:nvSpPr>
        <p:spPr>
          <a:xfrm>
            <a:off x="838200" y="458352"/>
            <a:ext cx="10515600" cy="1213136"/>
          </a:xfrm>
        </p:spPr>
        <p:txBody>
          <a:bodyPr/>
          <a:lstStyle/>
          <a:p>
            <a:r>
              <a:rPr lang="en-US" dirty="0"/>
              <a:t>Use social media to overcome this disruption</a:t>
            </a:r>
          </a:p>
        </p:txBody>
      </p:sp>
      <p:sp>
        <p:nvSpPr>
          <p:cNvPr id="15" name="Text Placeholder 11">
            <a:extLst>
              <a:ext uri="{FF2B5EF4-FFF2-40B4-BE49-F238E27FC236}">
                <a16:creationId xmlns:a16="http://schemas.microsoft.com/office/drawing/2014/main" id="{4C867542-861E-4583-9742-3B431EAB27E3}"/>
              </a:ext>
            </a:extLst>
          </p:cNvPr>
          <p:cNvSpPr txBox="1">
            <a:spLocks/>
          </p:cNvSpPr>
          <p:nvPr/>
        </p:nvSpPr>
        <p:spPr>
          <a:xfrm>
            <a:off x="6437376" y="2386584"/>
            <a:ext cx="1898610" cy="150063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Tx/>
              <a:buNone/>
              <a:defRPr sz="2000" b="1" kern="1200">
                <a:solidFill>
                  <a:schemeClr val="bg1"/>
                </a:solidFill>
                <a:latin typeface="+mn-lt"/>
                <a:ea typeface="+mn-ea"/>
                <a:cs typeface="+mn-cs"/>
              </a:defRPr>
            </a:lvl1pPr>
            <a:lvl2pPr marL="685800" indent="0" algn="l" defTabSz="914400" rtl="0" eaLnBrk="1" latinLnBrk="0" hangingPunct="1">
              <a:lnSpc>
                <a:spcPct val="10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2pPr>
            <a:lvl3pPr marL="1143000" indent="0" algn="l" defTabSz="914400" rtl="0" eaLnBrk="1" latinLnBrk="0" hangingPunct="1">
              <a:lnSpc>
                <a:spcPct val="10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3pPr>
            <a:lvl4pPr marL="1600200" indent="0" algn="l" defTabSz="914400" rtl="0" eaLnBrk="1" latinLnBrk="0" hangingPunct="1">
              <a:lnSpc>
                <a:spcPct val="10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4pPr>
            <a:lvl5pPr marL="2057400" indent="0" algn="l" defTabSz="914400" rtl="0" eaLnBrk="1" latinLnBrk="0" hangingPunct="1">
              <a:lnSpc>
                <a:spcPct val="100000"/>
              </a:lnSpc>
              <a:spcBef>
                <a:spcPts val="500"/>
              </a:spcBef>
              <a:buFont typeface="Arial" panose="020B0604020202020204" pitchFamily="34" charset="0"/>
              <a:buChar char="•"/>
              <a:defRPr sz="2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effectLst>
                  <a:outerShdw blurRad="38100" dist="38100" dir="2700000" algn="tl">
                    <a:srgbClr val="000000">
                      <a:alpha val="43137"/>
                    </a:srgbClr>
                  </a:outerShdw>
                </a:effectLst>
              </a:rPr>
              <a:t>Fun and engaging tips</a:t>
            </a:r>
          </a:p>
        </p:txBody>
      </p:sp>
      <p:sp>
        <p:nvSpPr>
          <p:cNvPr id="16" name="Text Placeholder 7">
            <a:extLst>
              <a:ext uri="{FF2B5EF4-FFF2-40B4-BE49-F238E27FC236}">
                <a16:creationId xmlns:a16="http://schemas.microsoft.com/office/drawing/2014/main" id="{2E0646F0-10CC-4914-82B7-FC404F6AFCF9}"/>
              </a:ext>
            </a:extLst>
          </p:cNvPr>
          <p:cNvSpPr txBox="1">
            <a:spLocks/>
          </p:cNvSpPr>
          <p:nvPr/>
        </p:nvSpPr>
        <p:spPr>
          <a:xfrm>
            <a:off x="951722" y="4562856"/>
            <a:ext cx="8808098" cy="10802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Tx/>
              <a:buNone/>
              <a:defRPr lang="en-US" sz="2200"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Tx/>
              <a:buNone/>
              <a:defRPr sz="2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2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2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rgbClr val="BC4110"/>
              </a:buClr>
              <a:buFont typeface="Wingdings" panose="05000000000000000000" pitchFamily="2" charset="2"/>
              <a:buChar char="§"/>
            </a:pPr>
            <a:r>
              <a:rPr lang="en-US" sz="2600" dirty="0">
                <a:latin typeface="Arial" panose="020B0604020202020204" pitchFamily="34" charset="0"/>
                <a:cs typeface="Arial" panose="020B0604020202020204" pitchFamily="34" charset="0"/>
              </a:rPr>
              <a:t>Share these videos and graphics on three social media platforms that many in our target audience use: Facebook, Instagram and Twitter</a:t>
            </a:r>
          </a:p>
        </p:txBody>
      </p:sp>
      <p:sp>
        <p:nvSpPr>
          <p:cNvPr id="2" name="Oval 1">
            <a:extLst>
              <a:ext uri="{FF2B5EF4-FFF2-40B4-BE49-F238E27FC236}">
                <a16:creationId xmlns:a16="http://schemas.microsoft.com/office/drawing/2014/main" id="{46765A64-95A7-4808-AD1B-314DD50AA9A1}"/>
              </a:ext>
            </a:extLst>
          </p:cNvPr>
          <p:cNvSpPr/>
          <p:nvPr/>
        </p:nvSpPr>
        <p:spPr>
          <a:xfrm>
            <a:off x="8746893" y="1783914"/>
            <a:ext cx="2606907" cy="2508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48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1060397"/>
            <a:ext cx="7207101" cy="498598"/>
          </a:xfrm>
        </p:spPr>
        <p:txBody>
          <a:bodyPr/>
          <a:lstStyle/>
          <a:p>
            <a:r>
              <a:rPr lang="en-US" dirty="0"/>
              <a:t>Three key educational messages</a:t>
            </a:r>
          </a:p>
        </p:txBody>
      </p:sp>
      <p:sp>
        <p:nvSpPr>
          <p:cNvPr id="9" name="Content Placeholder 8">
            <a:extLst>
              <a:ext uri="{FF2B5EF4-FFF2-40B4-BE49-F238E27FC236}">
                <a16:creationId xmlns:a16="http://schemas.microsoft.com/office/drawing/2014/main" id="{F3FDB182-2432-493E-BD6E-AACE0388F928}"/>
              </a:ext>
            </a:extLst>
          </p:cNvPr>
          <p:cNvSpPr>
            <a:spLocks noGrp="1"/>
          </p:cNvSpPr>
          <p:nvPr>
            <p:ph sz="half" idx="2"/>
          </p:nvPr>
        </p:nvSpPr>
        <p:spPr>
          <a:xfrm>
            <a:off x="893406" y="1840556"/>
            <a:ext cx="10023410" cy="3418372"/>
          </a:xfrm>
          <a:prstGeom prst="rect">
            <a:avLst/>
          </a:prstGeom>
        </p:spPr>
        <p:txBody>
          <a:bodyPr wrap="square">
            <a:spAutoFit/>
          </a:bodyPr>
          <a:lstStyle/>
          <a:p>
            <a:pPr marL="514350" indent="-514350">
              <a:spcBef>
                <a:spcPts val="0"/>
              </a:spcBef>
              <a:spcAft>
                <a:spcPts val="1500"/>
              </a:spcAft>
              <a:buClr>
                <a:srgbClr val="C2430A"/>
              </a:buClr>
              <a:buFont typeface="Wingdings" panose="05000000000000000000" pitchFamily="2" charset="2"/>
              <a:buChar char="§"/>
            </a:pPr>
            <a:r>
              <a:rPr lang="en-US" sz="2600" dirty="0">
                <a:latin typeface="Arial" panose="020B0604020202020204" pitchFamily="34" charset="0"/>
                <a:cs typeface="Arial" panose="020B0604020202020204" pitchFamily="34" charset="0"/>
              </a:rPr>
              <a:t>Children’s teeth should be brushed twice daily with fluoride toothpaste:</a:t>
            </a:r>
          </a:p>
          <a:p>
            <a:pPr marL="971550" lvl="1" indent="-514350">
              <a:spcBef>
                <a:spcPts val="0"/>
              </a:spcBef>
              <a:spcAft>
                <a:spcPts val="1500"/>
              </a:spcAft>
              <a:buClr>
                <a:srgbClr val="C2430A"/>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A rice-sized amount for children below age 3</a:t>
            </a:r>
          </a:p>
          <a:p>
            <a:pPr marL="971550" lvl="1" indent="-514350">
              <a:spcBef>
                <a:spcPts val="0"/>
              </a:spcBef>
              <a:spcAft>
                <a:spcPts val="2200"/>
              </a:spcAft>
              <a:buClr>
                <a:srgbClr val="C2430A"/>
              </a:buClr>
              <a:buFont typeface="Wingdings" panose="05000000000000000000" pitchFamily="2" charset="2"/>
              <a:buChar char="ü"/>
            </a:pPr>
            <a:r>
              <a:rPr lang="en-US" sz="2600" dirty="0">
                <a:latin typeface="Arial" panose="020B0604020202020204" pitchFamily="34" charset="0"/>
                <a:cs typeface="Arial" panose="020B0604020202020204" pitchFamily="34" charset="0"/>
              </a:rPr>
              <a:t>A pea-sized amount for children ages 3 through 6</a:t>
            </a:r>
          </a:p>
          <a:p>
            <a:pPr marL="514350" indent="-514350">
              <a:spcBef>
                <a:spcPts val="0"/>
              </a:spcBef>
              <a:spcAft>
                <a:spcPts val="1800"/>
              </a:spcAft>
              <a:buClr>
                <a:srgbClr val="C2430A"/>
              </a:buClr>
              <a:buFont typeface="Wingdings" panose="05000000000000000000" pitchFamily="2" charset="2"/>
              <a:buChar char="§"/>
            </a:pPr>
            <a:r>
              <a:rPr lang="en-US" sz="2600" dirty="0">
                <a:latin typeface="Arial" panose="020B0604020202020204" pitchFamily="34" charset="0"/>
                <a:cs typeface="Arial" panose="020B0604020202020204" pitchFamily="34" charset="0"/>
              </a:rPr>
              <a:t>Children’s toothbrushes should be stored in separate, uncovered containers</a:t>
            </a:r>
          </a:p>
          <a:p>
            <a:pPr marL="514350" indent="-514350">
              <a:spcBef>
                <a:spcPts val="0"/>
              </a:spcBef>
              <a:spcAft>
                <a:spcPts val="2100"/>
              </a:spcAft>
              <a:buClr>
                <a:srgbClr val="C2430A"/>
              </a:buClr>
              <a:buFont typeface="Wingdings" panose="05000000000000000000" pitchFamily="2" charset="2"/>
              <a:buChar char="§"/>
            </a:pPr>
            <a:r>
              <a:rPr lang="en-US" sz="2600" dirty="0">
                <a:latin typeface="Arial" panose="020B0604020202020204" pitchFamily="34" charset="0"/>
                <a:cs typeface="Arial" panose="020B0604020202020204" pitchFamily="34" charset="0"/>
              </a:rPr>
              <a:t>Children’s toothbrushes should be replaced every 3 months</a:t>
            </a:r>
          </a:p>
        </p:txBody>
      </p:sp>
    </p:spTree>
    <p:extLst>
      <p:ext uri="{BB962C8B-B14F-4D97-AF65-F5344CB8AC3E}">
        <p14:creationId xmlns:p14="http://schemas.microsoft.com/office/powerpoint/2010/main" val="240733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D5620-C867-F445-A3D1-C0524568AECD}"/>
              </a:ext>
            </a:extLst>
          </p:cNvPr>
          <p:cNvSpPr>
            <a:spLocks noGrp="1"/>
          </p:cNvSpPr>
          <p:nvPr>
            <p:ph type="title"/>
          </p:nvPr>
        </p:nvSpPr>
        <p:spPr>
          <a:xfrm>
            <a:off x="782256" y="953285"/>
            <a:ext cx="10515600" cy="498598"/>
          </a:xfrm>
        </p:spPr>
        <p:txBody>
          <a:bodyPr/>
          <a:lstStyle/>
          <a:p>
            <a:r>
              <a:rPr lang="en-US" altLang="en-US" spc="-40" dirty="0">
                <a:latin typeface="Arial" panose="020B0604020202020204" pitchFamily="34" charset="0"/>
                <a:cs typeface="Arial" panose="020B0604020202020204" pitchFamily="34" charset="0"/>
              </a:rPr>
              <a:t>The platforms we </a:t>
            </a:r>
            <a:r>
              <a:rPr lang="en-US" altLang="en-US" sz="3600" b="1" spc="-40" dirty="0">
                <a:latin typeface="Arial" panose="020B0604020202020204" pitchFamily="34" charset="0"/>
                <a:cs typeface="Arial" panose="020B0604020202020204" pitchFamily="34" charset="0"/>
              </a:rPr>
              <a:t>have targeted</a:t>
            </a:r>
            <a:endParaRPr lang="en-US" dirty="0"/>
          </a:p>
        </p:txBody>
      </p:sp>
      <p:pic>
        <p:nvPicPr>
          <p:cNvPr id="3" name="Picture 2">
            <a:extLst>
              <a:ext uri="{FF2B5EF4-FFF2-40B4-BE49-F238E27FC236}">
                <a16:creationId xmlns:a16="http://schemas.microsoft.com/office/drawing/2014/main" id="{6415DC07-A67B-4738-A762-C733FC1AD887}"/>
              </a:ext>
            </a:extLst>
          </p:cNvPr>
          <p:cNvPicPr>
            <a:picLocks noChangeAspect="1"/>
          </p:cNvPicPr>
          <p:nvPr/>
        </p:nvPicPr>
        <p:blipFill rotWithShape="1">
          <a:blip r:embed="rId2"/>
          <a:srcRect t="4795"/>
          <a:stretch/>
        </p:blipFill>
        <p:spPr>
          <a:xfrm>
            <a:off x="1724609" y="1737360"/>
            <a:ext cx="8343122" cy="3978153"/>
          </a:xfrm>
          <a:prstGeom prst="rect">
            <a:avLst/>
          </a:prstGeom>
        </p:spPr>
      </p:pic>
      <p:sp>
        <p:nvSpPr>
          <p:cNvPr id="5" name="Content Placeholder 4">
            <a:extLst>
              <a:ext uri="{FF2B5EF4-FFF2-40B4-BE49-F238E27FC236}">
                <a16:creationId xmlns:a16="http://schemas.microsoft.com/office/drawing/2014/main" id="{1E1A05D5-BF81-484C-9FB8-BDD38549EB13}"/>
              </a:ext>
            </a:extLst>
          </p:cNvPr>
          <p:cNvSpPr>
            <a:spLocks noGrp="1"/>
          </p:cNvSpPr>
          <p:nvPr>
            <p:ph sz="half" idx="1"/>
          </p:nvPr>
        </p:nvSpPr>
        <p:spPr>
          <a:xfrm>
            <a:off x="6757416" y="2048256"/>
            <a:ext cx="2730416" cy="2061692"/>
          </a:xfrm>
        </p:spPr>
        <p:txBody>
          <a:bodyPr>
            <a:noAutofit/>
          </a:bodyPr>
          <a:lstStyle/>
          <a:p>
            <a:pPr marL="457200" indent="-457200">
              <a:spcAft>
                <a:spcPts val="1500"/>
              </a:spcAft>
              <a:buClr>
                <a:srgbClr val="BB4009"/>
              </a:buClr>
              <a:buFont typeface="Wingdings" panose="05000000000000000000" pitchFamily="2" charset="2"/>
              <a:buChar char="§"/>
            </a:pPr>
            <a:r>
              <a:rPr lang="en-US" sz="3000" dirty="0">
                <a:solidFill>
                  <a:schemeClr val="bg2">
                    <a:lumMod val="10000"/>
                  </a:schemeClr>
                </a:solidFill>
                <a:cs typeface="Arial" panose="020B0604020202020204" pitchFamily="34" charset="0"/>
              </a:rPr>
              <a:t>Facebook</a:t>
            </a:r>
          </a:p>
          <a:p>
            <a:pPr marL="457200" indent="-457200">
              <a:spcAft>
                <a:spcPts val="1500"/>
              </a:spcAft>
              <a:buClr>
                <a:srgbClr val="BB4009"/>
              </a:buClr>
              <a:buFont typeface="Wingdings" panose="05000000000000000000" pitchFamily="2" charset="2"/>
              <a:buChar char="§"/>
            </a:pPr>
            <a:r>
              <a:rPr lang="en-US" sz="3000" dirty="0">
                <a:solidFill>
                  <a:schemeClr val="bg2">
                    <a:lumMod val="10000"/>
                  </a:schemeClr>
                </a:solidFill>
                <a:cs typeface="Arial" panose="020B0604020202020204" pitchFamily="34" charset="0"/>
              </a:rPr>
              <a:t>Instagram</a:t>
            </a:r>
          </a:p>
          <a:p>
            <a:pPr marL="457200" indent="-457200">
              <a:spcAft>
                <a:spcPts val="1500"/>
              </a:spcAft>
              <a:buClr>
                <a:srgbClr val="BB4009"/>
              </a:buClr>
              <a:buFont typeface="Wingdings" panose="05000000000000000000" pitchFamily="2" charset="2"/>
              <a:buChar char="§"/>
            </a:pPr>
            <a:r>
              <a:rPr lang="en-US" sz="3000" dirty="0">
                <a:solidFill>
                  <a:schemeClr val="bg2">
                    <a:lumMod val="10000"/>
                  </a:schemeClr>
                </a:solidFill>
                <a:cs typeface="Arial" panose="020B0604020202020204" pitchFamily="34" charset="0"/>
              </a:rPr>
              <a:t>Twitter</a:t>
            </a:r>
            <a:endParaRPr lang="en-US" sz="3000" dirty="0">
              <a:solidFill>
                <a:schemeClr val="bg2">
                  <a:lumMod val="10000"/>
                </a:schemeClr>
              </a:solidFill>
            </a:endParaRPr>
          </a:p>
        </p:txBody>
      </p:sp>
    </p:spTree>
    <p:extLst>
      <p:ext uri="{BB962C8B-B14F-4D97-AF65-F5344CB8AC3E}">
        <p14:creationId xmlns:p14="http://schemas.microsoft.com/office/powerpoint/2010/main" val="194535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5411738" cy="498598"/>
          </a:xfrm>
        </p:spPr>
        <p:txBody>
          <a:bodyPr/>
          <a:lstStyle/>
          <a:p>
            <a:r>
              <a:rPr lang="en-US" dirty="0"/>
              <a:t>Where to find everything</a:t>
            </a:r>
          </a:p>
        </p:txBody>
      </p:sp>
      <p:sp>
        <p:nvSpPr>
          <p:cNvPr id="9" name="Content Placeholder 8">
            <a:extLst>
              <a:ext uri="{FF2B5EF4-FFF2-40B4-BE49-F238E27FC236}">
                <a16:creationId xmlns:a16="http://schemas.microsoft.com/office/drawing/2014/main" id="{F3FDB182-2432-493E-BD6E-AACE0388F928}"/>
              </a:ext>
            </a:extLst>
          </p:cNvPr>
          <p:cNvSpPr>
            <a:spLocks noGrp="1"/>
          </p:cNvSpPr>
          <p:nvPr>
            <p:ph sz="half" idx="2"/>
          </p:nvPr>
        </p:nvSpPr>
        <p:spPr>
          <a:xfrm>
            <a:off x="800100" y="1645920"/>
            <a:ext cx="10191361" cy="720197"/>
          </a:xfrm>
          <a:prstGeom prst="rect">
            <a:avLst/>
          </a:prstGeom>
        </p:spPr>
        <p:txBody>
          <a:bodyPr wrap="square">
            <a:spAutoFit/>
          </a:bodyPr>
          <a:lstStyle/>
          <a:p>
            <a:pPr marL="0" indent="0">
              <a:spcBef>
                <a:spcPts val="0"/>
              </a:spcBef>
              <a:spcAft>
                <a:spcPts val="1800"/>
              </a:spcAft>
              <a:buClr>
                <a:srgbClr val="C2430A"/>
              </a:buClr>
            </a:pPr>
            <a:r>
              <a:rPr lang="en-US" sz="2600" dirty="0">
                <a:latin typeface="Arial" panose="020B0604020202020204" pitchFamily="34" charset="0"/>
                <a:cs typeface="Arial" panose="020B0604020202020204" pitchFamily="34" charset="0"/>
              </a:rPr>
              <a:t>The Social Media Toolkit and all the video</a:t>
            </a:r>
            <a:r>
              <a:rPr lang="en-US" sz="2600" dirty="0">
                <a:solidFill>
                  <a:srgbClr val="00B05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and graphics are accessible at </a:t>
            </a:r>
            <a:r>
              <a:rPr lang="en-US" sz="2600" u="sng" dirty="0">
                <a:latin typeface="Arial" panose="020B0604020202020204" pitchFamily="34" charset="0"/>
                <a:cs typeface="Arial" panose="020B0604020202020204" pitchFamily="34" charset="0"/>
                <a:hlinkClick r:id="rId2"/>
              </a:rPr>
              <a:t>http://bit.ly/HeadStartASTDD</a:t>
            </a:r>
            <a:endParaRPr lang="en-US" sz="2600" u="sng"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4CAC6A1-5B56-4594-9359-E2E14CB52DD9}"/>
              </a:ext>
            </a:extLst>
          </p:cNvPr>
          <p:cNvSpPr/>
          <p:nvPr/>
        </p:nvSpPr>
        <p:spPr>
          <a:xfrm>
            <a:off x="749808" y="2560320"/>
            <a:ext cx="10296836" cy="2993127"/>
          </a:xfrm>
          <a:prstGeom prst="rect">
            <a:avLst/>
          </a:prstGeom>
        </p:spPr>
        <p:txBody>
          <a:bodyPr wrap="square">
            <a:spAutoFit/>
          </a:bodyPr>
          <a:lstStyle/>
          <a:p>
            <a:pPr marL="457200" indent="-457200">
              <a:spcAft>
                <a:spcPts val="11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Each video or graphic was designed for a particular social media platform(s)</a:t>
            </a:r>
          </a:p>
          <a:p>
            <a:pPr marL="457200" indent="-457200">
              <a:spcAft>
                <a:spcPts val="14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The toolkit indicates which video or graphic should be used for each sample message</a:t>
            </a:r>
          </a:p>
          <a:p>
            <a:pPr marL="457200" indent="-457200">
              <a:spcAft>
                <a:spcPts val="14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All messages can be sent without attaching a video or graphic</a:t>
            </a:r>
          </a:p>
          <a:p>
            <a:pPr marL="457200" indent="-457200">
              <a:spcAft>
                <a:spcPts val="14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Many messages are ideally complemented by a video or graphic</a:t>
            </a:r>
          </a:p>
        </p:txBody>
      </p:sp>
    </p:spTree>
    <p:extLst>
      <p:ext uri="{BB962C8B-B14F-4D97-AF65-F5344CB8AC3E}">
        <p14:creationId xmlns:p14="http://schemas.microsoft.com/office/powerpoint/2010/main" val="174464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6181179" cy="498598"/>
          </a:xfrm>
        </p:spPr>
        <p:txBody>
          <a:bodyPr/>
          <a:lstStyle/>
          <a:p>
            <a:r>
              <a:rPr lang="en-US" dirty="0"/>
              <a:t>Making it easy to participate</a:t>
            </a:r>
          </a:p>
        </p:txBody>
      </p:sp>
      <p:sp>
        <p:nvSpPr>
          <p:cNvPr id="7" name="Rectangle 6">
            <a:extLst>
              <a:ext uri="{FF2B5EF4-FFF2-40B4-BE49-F238E27FC236}">
                <a16:creationId xmlns:a16="http://schemas.microsoft.com/office/drawing/2014/main" id="{8927E8EE-0608-443A-A2AC-1750E7A868DE}"/>
              </a:ext>
            </a:extLst>
          </p:cNvPr>
          <p:cNvSpPr/>
          <p:nvPr/>
        </p:nvSpPr>
        <p:spPr>
          <a:xfrm>
            <a:off x="799482" y="1527027"/>
            <a:ext cx="10156408" cy="3908762"/>
          </a:xfrm>
          <a:prstGeom prst="rect">
            <a:avLst/>
          </a:prstGeom>
        </p:spPr>
        <p:txBody>
          <a:bodyPr wrap="square">
            <a:spAutoFit/>
          </a:bodyPr>
          <a:lstStyle/>
          <a:p>
            <a:pPr marL="457200" indent="-457200">
              <a:spcAft>
                <a:spcPts val="12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Download the </a:t>
            </a:r>
            <a:r>
              <a:rPr lang="en-US" sz="2600" b="1" dirty="0">
                <a:solidFill>
                  <a:schemeClr val="bg2">
                    <a:lumMod val="25000"/>
                  </a:schemeClr>
                </a:solidFill>
                <a:latin typeface="Arial" panose="020B0604020202020204" pitchFamily="34" charset="0"/>
                <a:cs typeface="Arial" panose="020B0604020202020204" pitchFamily="34" charset="0"/>
              </a:rPr>
              <a:t>Social Media Toolkit </a:t>
            </a:r>
            <a:r>
              <a:rPr lang="en-US" sz="2600" dirty="0">
                <a:solidFill>
                  <a:schemeClr val="bg2">
                    <a:lumMod val="25000"/>
                  </a:schemeClr>
                </a:solidFill>
                <a:latin typeface="Arial" panose="020B0604020202020204" pitchFamily="34" charset="0"/>
                <a:cs typeface="Arial" panose="020B0604020202020204" pitchFamily="34" charset="0"/>
              </a:rPr>
              <a:t>document:</a:t>
            </a:r>
          </a:p>
          <a:p>
            <a:pPr marL="914400" lvl="1" indent="-457200">
              <a:spcAft>
                <a:spcPts val="1200"/>
              </a:spcAft>
              <a:buClr>
                <a:srgbClr val="CB440A"/>
              </a:buClr>
              <a:buFont typeface="Wingdings" panose="05000000000000000000" pitchFamily="2" charset="2"/>
              <a:buChar char="ü"/>
            </a:pPr>
            <a:r>
              <a:rPr lang="en-US" sz="2600" dirty="0">
                <a:solidFill>
                  <a:schemeClr val="bg2">
                    <a:lumMod val="25000"/>
                  </a:schemeClr>
                </a:solidFill>
                <a:latin typeface="Arial" panose="020B0604020202020204" pitchFamily="34" charset="0"/>
                <a:cs typeface="Arial" panose="020B0604020202020204" pitchFamily="34" charset="0"/>
              </a:rPr>
              <a:t>It gives instructions on using the toolkit</a:t>
            </a:r>
          </a:p>
          <a:p>
            <a:pPr marL="914400" lvl="1" indent="-457200">
              <a:spcAft>
                <a:spcPts val="1200"/>
              </a:spcAft>
              <a:buClr>
                <a:srgbClr val="CB440A"/>
              </a:buClr>
              <a:buFont typeface="Wingdings" panose="05000000000000000000" pitchFamily="2" charset="2"/>
              <a:buChar char="ü"/>
            </a:pPr>
            <a:r>
              <a:rPr lang="en-US" sz="2600" dirty="0">
                <a:solidFill>
                  <a:schemeClr val="bg2">
                    <a:lumMod val="25000"/>
                  </a:schemeClr>
                </a:solidFill>
                <a:latin typeface="Arial" panose="020B0604020202020204" pitchFamily="34" charset="0"/>
                <a:cs typeface="Arial" panose="020B0604020202020204" pitchFamily="34" charset="0"/>
              </a:rPr>
              <a:t>It contains dozens of sample messages that make it easy for stakeholders to participate</a:t>
            </a:r>
          </a:p>
          <a:p>
            <a:pPr marL="457200" indent="-457200">
              <a:spcAft>
                <a:spcPts val="1200"/>
              </a:spcAft>
              <a:buClr>
                <a:srgbClr val="CB440A"/>
              </a:buClr>
              <a:buFont typeface="Wingdings" panose="05000000000000000000" pitchFamily="2" charset="2"/>
              <a:buChar char="§"/>
            </a:pPr>
            <a:r>
              <a:rPr lang="en-US" sz="2600" dirty="0">
                <a:solidFill>
                  <a:schemeClr val="bg2">
                    <a:lumMod val="25000"/>
                  </a:schemeClr>
                </a:solidFill>
                <a:latin typeface="Arial" panose="020B0604020202020204" pitchFamily="34" charset="0"/>
                <a:cs typeface="Arial" panose="020B0604020202020204" pitchFamily="34" charset="0"/>
              </a:rPr>
              <a:t>The messages are grouped into categories based on the social media platform for which they are intended</a:t>
            </a:r>
          </a:p>
          <a:p>
            <a:pPr marL="457200" indent="-457200">
              <a:spcAft>
                <a:spcPts val="1200"/>
              </a:spcAft>
              <a:buClr>
                <a:srgbClr val="CB440A"/>
              </a:buClr>
              <a:buFont typeface="Wingdings" panose="05000000000000000000" pitchFamily="2" charset="2"/>
              <a:buChar char="§"/>
            </a:pPr>
            <a:r>
              <a:rPr lang="en-US" sz="2600" b="1" dirty="0">
                <a:solidFill>
                  <a:schemeClr val="bg2">
                    <a:lumMod val="25000"/>
                  </a:schemeClr>
                </a:solidFill>
                <a:latin typeface="Arial" panose="020B0604020202020204" pitchFamily="34" charset="0"/>
                <a:cs typeface="Arial" panose="020B0604020202020204" pitchFamily="34" charset="0"/>
              </a:rPr>
              <a:t>Hashtags</a:t>
            </a:r>
            <a:r>
              <a:rPr lang="en-US" sz="2600" dirty="0">
                <a:solidFill>
                  <a:schemeClr val="bg2">
                    <a:lumMod val="25000"/>
                  </a:schemeClr>
                </a:solidFill>
                <a:latin typeface="Arial" panose="020B0604020202020204" pitchFamily="34" charset="0"/>
                <a:cs typeface="Arial" panose="020B0604020202020204" pitchFamily="34" charset="0"/>
              </a:rPr>
              <a:t> have been incorporated into each message to eliminate that task for users</a:t>
            </a:r>
          </a:p>
        </p:txBody>
      </p:sp>
    </p:spTree>
    <p:extLst>
      <p:ext uri="{BB962C8B-B14F-4D97-AF65-F5344CB8AC3E}">
        <p14:creationId xmlns:p14="http://schemas.microsoft.com/office/powerpoint/2010/main" val="155001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B346-A2B8-DE46-AD8D-2C4F8EFBCBCC}"/>
              </a:ext>
            </a:extLst>
          </p:cNvPr>
          <p:cNvSpPr>
            <a:spLocks noGrp="1"/>
          </p:cNvSpPr>
          <p:nvPr>
            <p:ph type="body" idx="1"/>
          </p:nvPr>
        </p:nvSpPr>
        <p:spPr>
          <a:xfrm>
            <a:off x="799482" y="1494405"/>
            <a:ext cx="6403751" cy="586504"/>
          </a:xfrm>
        </p:spPr>
        <p:txBody>
          <a:bodyPr>
            <a:normAutofit/>
          </a:bodyPr>
          <a:lstStyle/>
          <a:p>
            <a:r>
              <a:rPr lang="en-US" sz="2600" dirty="0"/>
              <a:t>In Section II of the Social Media Toolkit:</a:t>
            </a:r>
          </a:p>
        </p:txBody>
      </p:sp>
      <p:sp>
        <p:nvSpPr>
          <p:cNvPr id="14" name="Content Placeholder 13">
            <a:extLst>
              <a:ext uri="{FF2B5EF4-FFF2-40B4-BE49-F238E27FC236}">
                <a16:creationId xmlns:a16="http://schemas.microsoft.com/office/drawing/2014/main" id="{F764D37D-7B27-214F-8531-DEC595C83063}"/>
              </a:ext>
            </a:extLst>
          </p:cNvPr>
          <p:cNvSpPr>
            <a:spLocks noGrp="1"/>
          </p:cNvSpPr>
          <p:nvPr>
            <p:ph sz="half" idx="2"/>
          </p:nvPr>
        </p:nvSpPr>
        <p:spPr>
          <a:xfrm>
            <a:off x="799482" y="2138746"/>
            <a:ext cx="10033359" cy="1537516"/>
          </a:xfrm>
        </p:spPr>
        <p:txBody>
          <a:bodyPr>
            <a:normAutofit/>
          </a:bodyPr>
          <a:lstStyle/>
          <a:p>
            <a:pPr>
              <a:lnSpc>
                <a:spcPct val="100000"/>
              </a:lnSpc>
              <a:spcBef>
                <a:spcPts val="0"/>
              </a:spcBef>
              <a:spcAft>
                <a:spcPts val="1200"/>
              </a:spcAft>
            </a:pPr>
            <a:r>
              <a:rPr lang="en-US" sz="2600" dirty="0">
                <a:latin typeface="Arial" panose="020B0604020202020204" pitchFamily="34" charset="0"/>
                <a:cs typeface="Arial" panose="020B0604020202020204" pitchFamily="34" charset="0"/>
              </a:rPr>
              <a:t>Messages are separated into three topics —</a:t>
            </a:r>
          </a:p>
          <a:p>
            <a:pPr marL="514350" marR="0" lvl="0" indent="-514350">
              <a:lnSpc>
                <a:spcPct val="100000"/>
              </a:lnSpc>
              <a:spcBef>
                <a:spcPts val="0"/>
              </a:spcBef>
              <a:spcAft>
                <a:spcPts val="1500"/>
              </a:spcAft>
              <a:buClr>
                <a:srgbClr val="CB440A"/>
              </a:buClr>
              <a:buFont typeface="+mj-lt"/>
              <a:buAutoNum type="arabicPeriod"/>
            </a:pPr>
            <a:r>
              <a:rPr lang="en-US" sz="2600" dirty="0">
                <a:effectLst/>
                <a:latin typeface="Arial" panose="020B0604020202020204" pitchFamily="34" charset="0"/>
                <a:ea typeface="Calibri" panose="020F0502020204030204" pitchFamily="34" charset="0"/>
                <a:cs typeface="Arial" panose="020B0604020202020204" pitchFamily="34" charset="0"/>
              </a:rPr>
              <a:t>Brushing children’s teeth twice each day with fluoride toothpaste and using the right amount</a:t>
            </a:r>
          </a:p>
        </p:txBody>
      </p:sp>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7386638" cy="498598"/>
          </a:xfrm>
        </p:spPr>
        <p:txBody>
          <a:bodyPr/>
          <a:lstStyle/>
          <a:p>
            <a:r>
              <a:rPr lang="en-US" dirty="0"/>
              <a:t>Step 1: </a:t>
            </a:r>
            <a:r>
              <a:rPr lang="en-US" b="0" dirty="0"/>
              <a:t>Choose the topic you desire</a:t>
            </a:r>
          </a:p>
        </p:txBody>
      </p:sp>
      <p:pic>
        <p:nvPicPr>
          <p:cNvPr id="3" name="Picture 2">
            <a:extLst>
              <a:ext uri="{FF2B5EF4-FFF2-40B4-BE49-F238E27FC236}">
                <a16:creationId xmlns:a16="http://schemas.microsoft.com/office/drawing/2014/main" id="{BC13DC51-5AF7-4E90-A06F-7CCB752A11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0375" y="3332883"/>
            <a:ext cx="5705744" cy="3049256"/>
          </a:xfrm>
          <a:prstGeom prst="rect">
            <a:avLst/>
          </a:prstGeom>
        </p:spPr>
      </p:pic>
      <p:sp>
        <p:nvSpPr>
          <p:cNvPr id="10" name="TextBox 9">
            <a:extLst>
              <a:ext uri="{FF2B5EF4-FFF2-40B4-BE49-F238E27FC236}">
                <a16:creationId xmlns:a16="http://schemas.microsoft.com/office/drawing/2014/main" id="{1267222E-1FF7-4FBF-9194-26375742E4AA}"/>
              </a:ext>
            </a:extLst>
          </p:cNvPr>
          <p:cNvSpPr txBox="1"/>
          <p:nvPr/>
        </p:nvSpPr>
        <p:spPr>
          <a:xfrm>
            <a:off x="699796" y="3602736"/>
            <a:ext cx="4322105" cy="1885131"/>
          </a:xfrm>
          <a:prstGeom prst="rect">
            <a:avLst/>
          </a:prstGeom>
          <a:noFill/>
        </p:spPr>
        <p:txBody>
          <a:bodyPr wrap="square">
            <a:spAutoFit/>
          </a:bodyPr>
          <a:lstStyle/>
          <a:p>
            <a:pPr marL="514350" marR="0" lvl="0" indent="-514350">
              <a:lnSpc>
                <a:spcPct val="100000"/>
              </a:lnSpc>
              <a:spcBef>
                <a:spcPts val="0"/>
              </a:spcBef>
              <a:spcAft>
                <a:spcPts val="1200"/>
              </a:spcAft>
              <a:buClr>
                <a:srgbClr val="CB440A"/>
              </a:buClr>
              <a:buFont typeface="+mj-lt"/>
              <a:buAutoNum type="arabicPeriod" startAt="2"/>
            </a:pPr>
            <a:r>
              <a:rPr lang="en-US" sz="26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Replacing a toothbrush every 3 months</a:t>
            </a:r>
          </a:p>
          <a:p>
            <a:pPr marL="514350" marR="0" lvl="0" indent="-514350">
              <a:spcBef>
                <a:spcPts val="0"/>
              </a:spcBef>
              <a:spcAft>
                <a:spcPts val="1700"/>
              </a:spcAft>
              <a:buClr>
                <a:srgbClr val="CB440A"/>
              </a:buClr>
              <a:buFont typeface="+mj-lt"/>
              <a:buAutoNum type="arabicPeriod" startAt="2"/>
            </a:pPr>
            <a:r>
              <a:rPr lang="en-US" sz="26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The proper way to store toothbrushes</a:t>
            </a:r>
          </a:p>
        </p:txBody>
      </p:sp>
    </p:spTree>
    <p:extLst>
      <p:ext uri="{BB962C8B-B14F-4D97-AF65-F5344CB8AC3E}">
        <p14:creationId xmlns:p14="http://schemas.microsoft.com/office/powerpoint/2010/main" val="198935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B346-A2B8-DE46-AD8D-2C4F8EFBCBCC}"/>
              </a:ext>
            </a:extLst>
          </p:cNvPr>
          <p:cNvSpPr>
            <a:spLocks noGrp="1"/>
          </p:cNvSpPr>
          <p:nvPr>
            <p:ph type="body" idx="1"/>
          </p:nvPr>
        </p:nvSpPr>
        <p:spPr>
          <a:xfrm>
            <a:off x="799482" y="1494405"/>
            <a:ext cx="6403751" cy="586504"/>
          </a:xfrm>
        </p:spPr>
        <p:txBody>
          <a:bodyPr>
            <a:normAutofit/>
          </a:bodyPr>
          <a:lstStyle/>
          <a:p>
            <a:r>
              <a:rPr lang="en-US" sz="2600" dirty="0"/>
              <a:t>In Section II of the Social Media Toolkit:</a:t>
            </a:r>
          </a:p>
        </p:txBody>
      </p:sp>
      <p:sp>
        <p:nvSpPr>
          <p:cNvPr id="14" name="Content Placeholder 13">
            <a:extLst>
              <a:ext uri="{FF2B5EF4-FFF2-40B4-BE49-F238E27FC236}">
                <a16:creationId xmlns:a16="http://schemas.microsoft.com/office/drawing/2014/main" id="{F764D37D-7B27-214F-8531-DEC595C83063}"/>
              </a:ext>
            </a:extLst>
          </p:cNvPr>
          <p:cNvSpPr>
            <a:spLocks noGrp="1"/>
          </p:cNvSpPr>
          <p:nvPr>
            <p:ph sz="half" idx="2"/>
          </p:nvPr>
        </p:nvSpPr>
        <p:spPr>
          <a:xfrm>
            <a:off x="799482" y="2416629"/>
            <a:ext cx="9464191" cy="3639801"/>
          </a:xfrm>
        </p:spPr>
        <p:txBody>
          <a:bodyPr>
            <a:normAutofit/>
          </a:bodyPr>
          <a:lstStyle/>
          <a:p>
            <a:pPr marL="0" marR="0" lvl="0" indent="0">
              <a:lnSpc>
                <a:spcPct val="100000"/>
              </a:lnSpc>
              <a:spcBef>
                <a:spcPts val="0"/>
              </a:spcBef>
              <a:spcAft>
                <a:spcPts val="1500"/>
              </a:spcAft>
              <a:buClr>
                <a:srgbClr val="CB440A"/>
              </a:buClr>
            </a:pPr>
            <a:r>
              <a:rPr lang="en-US" sz="2600" dirty="0">
                <a:effectLst/>
                <a:latin typeface="Arial" panose="020B0604020202020204" pitchFamily="34" charset="0"/>
                <a:ea typeface="Calibri" panose="020F0502020204030204" pitchFamily="34" charset="0"/>
                <a:cs typeface="Arial" panose="020B0604020202020204" pitchFamily="34" charset="0"/>
              </a:rPr>
              <a:t>	   </a:t>
            </a:r>
            <a:r>
              <a:rPr lang="en-US" sz="2600" b="1" dirty="0">
                <a:effectLst/>
                <a:latin typeface="Arial" panose="020B0604020202020204" pitchFamily="34" charset="0"/>
                <a:ea typeface="Calibri" panose="020F0502020204030204" pitchFamily="34" charset="0"/>
                <a:cs typeface="Arial" panose="020B0604020202020204" pitchFamily="34" charset="0"/>
              </a:rPr>
              <a:t>Facebook	         </a:t>
            </a:r>
            <a:r>
              <a:rPr lang="en-US" sz="2600" b="1" dirty="0">
                <a:latin typeface="Arial" panose="020B0604020202020204" pitchFamily="34" charset="0"/>
                <a:ea typeface="Calibri" panose="020F0502020204030204" pitchFamily="34" charset="0"/>
                <a:cs typeface="Arial" panose="020B0604020202020204" pitchFamily="34" charset="0"/>
              </a:rPr>
              <a:t>Instagram	        </a:t>
            </a:r>
            <a:r>
              <a:rPr lang="en-US" sz="2600" b="1" dirty="0">
                <a:effectLst/>
                <a:latin typeface="Arial" panose="020B0604020202020204" pitchFamily="34" charset="0"/>
                <a:ea typeface="Calibri" panose="020F0502020204030204" pitchFamily="34" charset="0"/>
                <a:cs typeface="Arial" panose="020B0604020202020204" pitchFamily="34" charset="0"/>
              </a:rPr>
              <a:t>Twitter</a:t>
            </a:r>
          </a:p>
        </p:txBody>
      </p:sp>
      <p:sp>
        <p:nvSpPr>
          <p:cNvPr id="12" name="Title 11">
            <a:extLst>
              <a:ext uri="{FF2B5EF4-FFF2-40B4-BE49-F238E27FC236}">
                <a16:creationId xmlns:a16="http://schemas.microsoft.com/office/drawing/2014/main" id="{CE5499CB-76A2-F243-9C15-8B2C9C5880C6}"/>
              </a:ext>
            </a:extLst>
          </p:cNvPr>
          <p:cNvSpPr>
            <a:spLocks noGrp="1"/>
          </p:cNvSpPr>
          <p:nvPr>
            <p:ph type="title"/>
          </p:nvPr>
        </p:nvSpPr>
        <p:spPr>
          <a:xfrm>
            <a:off x="799482" y="929768"/>
            <a:ext cx="8822928" cy="498598"/>
          </a:xfrm>
        </p:spPr>
        <p:txBody>
          <a:bodyPr/>
          <a:lstStyle/>
          <a:p>
            <a:r>
              <a:rPr lang="en-US" dirty="0"/>
              <a:t>Step 2: </a:t>
            </a:r>
            <a:r>
              <a:rPr lang="en-US" b="0" dirty="0"/>
              <a:t>Decide on the platform you will use</a:t>
            </a:r>
          </a:p>
        </p:txBody>
      </p:sp>
      <p:pic>
        <p:nvPicPr>
          <p:cNvPr id="5" name="Picture 4">
            <a:extLst>
              <a:ext uri="{FF2B5EF4-FFF2-40B4-BE49-F238E27FC236}">
                <a16:creationId xmlns:a16="http://schemas.microsoft.com/office/drawing/2014/main" id="{42DB2A9A-0525-47A9-892F-F9F1F8E7E34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91828" y="2954606"/>
            <a:ext cx="1596980" cy="1545466"/>
          </a:xfrm>
          <a:prstGeom prst="rect">
            <a:avLst/>
          </a:prstGeom>
        </p:spPr>
      </p:pic>
      <p:pic>
        <p:nvPicPr>
          <p:cNvPr id="6" name="Picture 5">
            <a:extLst>
              <a:ext uri="{FF2B5EF4-FFF2-40B4-BE49-F238E27FC236}">
                <a16:creationId xmlns:a16="http://schemas.microsoft.com/office/drawing/2014/main" id="{BAB9CA7C-7FC0-4731-BDAE-D8A52C7E7B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55187" y="2954606"/>
            <a:ext cx="1429555" cy="1416677"/>
          </a:xfrm>
          <a:prstGeom prst="rect">
            <a:avLst/>
          </a:prstGeom>
        </p:spPr>
      </p:pic>
      <p:pic>
        <p:nvPicPr>
          <p:cNvPr id="7" name="Picture 6">
            <a:extLst>
              <a:ext uri="{FF2B5EF4-FFF2-40B4-BE49-F238E27FC236}">
                <a16:creationId xmlns:a16="http://schemas.microsoft.com/office/drawing/2014/main" id="{0ABF527D-9EFB-4428-8B7E-FF526ACB83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02588" y="2903091"/>
            <a:ext cx="1648496" cy="1596981"/>
          </a:xfrm>
          <a:prstGeom prst="rect">
            <a:avLst/>
          </a:prstGeom>
        </p:spPr>
      </p:pic>
    </p:spTree>
    <p:extLst>
      <p:ext uri="{BB962C8B-B14F-4D97-AF65-F5344CB8AC3E}">
        <p14:creationId xmlns:p14="http://schemas.microsoft.com/office/powerpoint/2010/main" val="1070412121"/>
      </p:ext>
    </p:extLst>
  </p:cSld>
  <p:clrMapOvr>
    <a:masterClrMapping/>
  </p:clrMapOvr>
</p:sld>
</file>

<file path=ppt/theme/theme1.xml><?xml version="1.0" encoding="utf-8"?>
<a:theme xmlns:a="http://schemas.openxmlformats.org/drawingml/2006/main" name="Office Theme">
  <a:themeElements>
    <a:clrScheme name="cb440a">
      <a:dk1>
        <a:srgbClr val="1C2532"/>
      </a:dk1>
      <a:lt1>
        <a:srgbClr val="FFFFFF"/>
      </a:lt1>
      <a:dk2>
        <a:srgbClr val="2A3C4E"/>
      </a:dk2>
      <a:lt2>
        <a:srgbClr val="F2F2F2"/>
      </a:lt2>
      <a:accent1>
        <a:srgbClr val="37AFD5"/>
      </a:accent1>
      <a:accent2>
        <a:srgbClr val="FFB500"/>
      </a:accent2>
      <a:accent3>
        <a:srgbClr val="CB1F54"/>
      </a:accent3>
      <a:accent4>
        <a:srgbClr val="CB440A"/>
      </a:accent4>
      <a:accent5>
        <a:srgbClr val="777777"/>
      </a:accent5>
      <a:accent6>
        <a:srgbClr val="000000"/>
      </a:accent6>
      <a:hlink>
        <a:srgbClr val="2CB1DC"/>
      </a:hlink>
      <a:folHlink>
        <a:srgbClr val="3AB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3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96BEC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rtlCol="0">
        <a:spAutoFit/>
      </a:bodyPr>
      <a:lstStyle>
        <a:defPPr algn="l">
          <a:defRPr sz="2400" dirty="0">
            <a:solidFill>
              <a:schemeClr val="bg2">
                <a:lumMod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5EA2C98E3FD341B0B188F8EAA8BBB2" ma:contentTypeVersion="9" ma:contentTypeDescription="Create a new document." ma:contentTypeScope="" ma:versionID="6190bfca5749e4604b8c971aec7b71d5">
  <xsd:schema xmlns:xsd="http://www.w3.org/2001/XMLSchema" xmlns:xs="http://www.w3.org/2001/XMLSchema" xmlns:p="http://schemas.microsoft.com/office/2006/metadata/properties" xmlns:ns2="0cf72a27-6e04-49e0-aef9-58127e44d17f" xmlns:ns3="3924dff4-1470-4e25-a710-54312f6e9f1b" targetNamespace="http://schemas.microsoft.com/office/2006/metadata/properties" ma:root="true" ma:fieldsID="f8b377c747e51e92cb22348569f65fa8" ns2:_="" ns3:_="">
    <xsd:import namespace="0cf72a27-6e04-49e0-aef9-58127e44d17f"/>
    <xsd:import namespace="3924dff4-1470-4e25-a710-54312f6e9f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2a27-6e04-49e0-aef9-58127e44d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4dff4-1470-4e25-a710-54312f6e9f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499F78-B626-4890-B9F5-669BA0619461}">
  <ds:schemaRefs>
    <ds:schemaRef ds:uri="http://purl.org/dc/terms/"/>
    <ds:schemaRef ds:uri="http://www.w3.org/XML/1998/namespace"/>
    <ds:schemaRef ds:uri="3924dff4-1470-4e25-a710-54312f6e9f1b"/>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0cf72a27-6e04-49e0-aef9-58127e44d17f"/>
  </ds:schemaRefs>
</ds:datastoreItem>
</file>

<file path=customXml/itemProps2.xml><?xml version="1.0" encoding="utf-8"?>
<ds:datastoreItem xmlns:ds="http://schemas.openxmlformats.org/officeDocument/2006/customXml" ds:itemID="{8575F6DF-071E-42B0-89A8-0F75C4B83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2a27-6e04-49e0-aef9-58127e44d17f"/>
    <ds:schemaRef ds:uri="3924dff4-1470-4e25-a710-54312f6e9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E52215-72F4-4739-B3B9-19C31B47B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6603</TotalTime>
  <Words>798</Words>
  <Application>Microsoft Office PowerPoint</Application>
  <PresentationFormat>Widescreen</PresentationFormat>
  <Paragraphs>77</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 Bold</vt:lpstr>
      <vt:lpstr>Wingdings</vt:lpstr>
      <vt:lpstr>Office Theme</vt:lpstr>
      <vt:lpstr>Engaging Head Start Families</vt:lpstr>
      <vt:lpstr>A disruption of oral health activities</vt:lpstr>
      <vt:lpstr>Use social media to overcome this disruption</vt:lpstr>
      <vt:lpstr>Three key educational messages</vt:lpstr>
      <vt:lpstr>The platforms we have targeted</vt:lpstr>
      <vt:lpstr>Where to find everything</vt:lpstr>
      <vt:lpstr>Making it easy to participate</vt:lpstr>
      <vt:lpstr>Step 1: Choose the topic you desire</vt:lpstr>
      <vt:lpstr>Step 2: Decide on the platform you will use</vt:lpstr>
      <vt:lpstr>Step 3: Select your message</vt:lpstr>
      <vt:lpstr>Step 4: Consider adding a video or graphic</vt:lpstr>
      <vt:lpstr>Other uses for these graphics and videos</vt:lpstr>
      <vt:lpstr>No expiration date for use</vt:lpstr>
      <vt:lpstr>A brief comment on the use of hashtags </vt:lpstr>
      <vt:lpstr>Help us reach families with helpful messages </vt:lpstr>
      <vt:lpstr>PowerPoint Presentation</vt:lpstr>
      <vt:lpstr>PowerPoint Presentation</vt:lpstr>
      <vt:lpstr>National Center on Health,  Behavioral Health, and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Yoshizumi, Carol</dc:creator>
  <cp:lastModifiedBy>Matthew Jacob</cp:lastModifiedBy>
  <cp:revision>399</cp:revision>
  <dcterms:created xsi:type="dcterms:W3CDTF">2020-12-03T21:02:05Z</dcterms:created>
  <dcterms:modified xsi:type="dcterms:W3CDTF">2021-01-26T21:15:12Z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0x010100D15EA2C98E3FD341B0B188F8EAA8BBB2</vt:lpwstr>
  </property>
</Properties>
</file>