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5" r:id="rId10"/>
    <p:sldId id="266" r:id="rId11"/>
  </p:sldIdLst>
  <p:sldSz cx="12192000" cy="6858000"/>
  <p:notesSz cx="2776538" cy="4568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03166" cy="229235"/>
          </a:xfrm>
          <a:prstGeom prst="rect">
            <a:avLst/>
          </a:prstGeom>
        </p:spPr>
        <p:txBody>
          <a:bodyPr vert="horz" lIns="41971" tIns="20985" rIns="41971" bIns="20985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2729" y="0"/>
            <a:ext cx="1203166" cy="229235"/>
          </a:xfrm>
          <a:prstGeom prst="rect">
            <a:avLst/>
          </a:prstGeom>
        </p:spPr>
        <p:txBody>
          <a:bodyPr vert="horz" lIns="41971" tIns="20985" rIns="41971" bIns="20985" rtlCol="0"/>
          <a:lstStyle>
            <a:lvl1pPr algn="r">
              <a:defRPr sz="600"/>
            </a:lvl1pPr>
          </a:lstStyle>
          <a:p>
            <a:fld id="{0CA05709-8C60-4742-8A88-AAD6793F6F49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050" y="571500"/>
            <a:ext cx="2738438" cy="1541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1971" tIns="20985" rIns="41971" bIns="209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77654" y="2198747"/>
            <a:ext cx="2221230" cy="1798975"/>
          </a:xfrm>
          <a:prstGeom prst="rect">
            <a:avLst/>
          </a:prstGeom>
        </p:spPr>
        <p:txBody>
          <a:bodyPr vert="horz" lIns="41971" tIns="20985" rIns="41971" bIns="209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39591"/>
            <a:ext cx="1203166" cy="229234"/>
          </a:xfrm>
          <a:prstGeom prst="rect">
            <a:avLst/>
          </a:prstGeom>
        </p:spPr>
        <p:txBody>
          <a:bodyPr vert="horz" lIns="41971" tIns="20985" rIns="41971" bIns="20985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2729" y="4339591"/>
            <a:ext cx="1203166" cy="229234"/>
          </a:xfrm>
          <a:prstGeom prst="rect">
            <a:avLst/>
          </a:prstGeom>
        </p:spPr>
        <p:txBody>
          <a:bodyPr vert="horz" lIns="41971" tIns="20985" rIns="41971" bIns="20985" rtlCol="0" anchor="b"/>
          <a:lstStyle>
            <a:lvl1pPr algn="r">
              <a:defRPr sz="600"/>
            </a:lvl1pPr>
          </a:lstStyle>
          <a:p>
            <a:fld id="{4AD52920-1757-44C5-AB47-077BDA05B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070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NOHC CDC Water Fluoridation Update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21,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9B3BA-84A1-42AD-AC58-BFB909AEFD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277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fx3@cdc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smtClean="0"/>
              <a:t>My Water’s Fluoride</a:t>
            </a:r>
            <a:br>
              <a:rPr lang="en-US" sz="7200" b="1" smtClean="0"/>
            </a:br>
            <a:r>
              <a:rPr lang="en-US" sz="7200" b="1" smtClean="0"/>
              <a:t>v2.0</a:t>
            </a:r>
            <a:endParaRPr lang="en-US" sz="7200" b="1" dirty="0"/>
          </a:p>
        </p:txBody>
      </p:sp>
    </p:spTree>
    <p:extLst>
      <p:ext uri="{BB962C8B-B14F-4D97-AF65-F5344CB8AC3E}">
        <p14:creationId xmlns="" xmlns:p14="http://schemas.microsoft.com/office/powerpoint/2010/main" val="314489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Kip Duchon</a:t>
            </a:r>
          </a:p>
          <a:p>
            <a:pPr marL="0" indent="0" algn="ctr">
              <a:buNone/>
            </a:pPr>
            <a:r>
              <a:rPr lang="en-US" sz="3200" dirty="0" smtClean="0">
                <a:hlinkClick r:id="rId2"/>
              </a:rPr>
              <a:t>cfx3@cdc.gov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770-488-6076</a:t>
            </a:r>
          </a:p>
        </p:txBody>
      </p:sp>
    </p:spTree>
    <p:extLst>
      <p:ext uri="{BB962C8B-B14F-4D97-AF65-F5344CB8AC3E}">
        <p14:creationId xmlns="" xmlns:p14="http://schemas.microsoft.com/office/powerpoint/2010/main" val="153376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281" y="0"/>
            <a:ext cx="9905998" cy="7837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MWF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282" y="783771"/>
            <a:ext cx="10866618" cy="587828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sz="3000" dirty="0" smtClean="0"/>
              <a:t>MWF Incompatible </a:t>
            </a:r>
            <a:r>
              <a:rPr lang="en-US" sz="3000" dirty="0"/>
              <a:t>with WFRS v2.0, </a:t>
            </a:r>
            <a:r>
              <a:rPr lang="en-US" sz="3000" dirty="0" smtClean="0"/>
              <a:t>relied on June </a:t>
            </a:r>
            <a:r>
              <a:rPr lang="en-US" sz="3000" dirty="0"/>
              <a:t>2011 </a:t>
            </a:r>
            <a:r>
              <a:rPr lang="en-US" sz="3000" dirty="0" smtClean="0"/>
              <a:t>archive</a:t>
            </a:r>
            <a:endParaRPr lang="en-US" sz="3000" dirty="0"/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endParaRPr lang="en-US" sz="1500" dirty="0"/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sz="3000" dirty="0"/>
              <a:t>MWF 2.0 implementation </a:t>
            </a:r>
            <a:r>
              <a:rPr lang="en-US" sz="3000" dirty="0" smtClean="0"/>
              <a:t>April 2015</a:t>
            </a:r>
            <a:endParaRPr lang="en-US" sz="3000" dirty="0"/>
          </a:p>
          <a:p>
            <a:pPr lvl="1">
              <a:spcBef>
                <a:spcPct val="30000"/>
              </a:spcBef>
            </a:pPr>
            <a:r>
              <a:rPr lang="en-US" sz="3000" dirty="0" smtClean="0"/>
              <a:t>Compatible </a:t>
            </a:r>
            <a:r>
              <a:rPr lang="en-US" sz="3000" dirty="0"/>
              <a:t>with WFRS </a:t>
            </a:r>
            <a:r>
              <a:rPr lang="en-US" sz="3000" dirty="0" smtClean="0"/>
              <a:t>v2.x, pulls most recent data</a:t>
            </a:r>
            <a:endParaRPr lang="en-US" sz="3000" dirty="0"/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r>
              <a:rPr lang="en-US" sz="3000" dirty="0"/>
              <a:t>Enhanced user heuristic interface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r>
              <a:rPr lang="en-US" sz="3000" dirty="0"/>
              <a:t>Improved messages and messaging for consumers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r>
              <a:rPr lang="en-US" sz="3000" dirty="0"/>
              <a:t>Better documentation</a:t>
            </a:r>
          </a:p>
          <a:p>
            <a:pPr marL="549275" lvl="1" indent="0">
              <a:spcBef>
                <a:spcPct val="30000"/>
              </a:spcBef>
              <a:buNone/>
            </a:pPr>
            <a:endParaRPr lang="en-US" sz="1600" dirty="0"/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sz="3000" dirty="0"/>
              <a:t>MWF v2.1 implementation 2016…?</a:t>
            </a:r>
          </a:p>
          <a:p>
            <a:pPr lvl="1">
              <a:spcBef>
                <a:spcPct val="30000"/>
              </a:spcBef>
            </a:pPr>
            <a:r>
              <a:rPr lang="en-US" sz="3000" dirty="0"/>
              <a:t>Census tool</a:t>
            </a:r>
          </a:p>
          <a:p>
            <a:pPr lvl="1">
              <a:spcBef>
                <a:spcPct val="30000"/>
              </a:spcBef>
            </a:pPr>
            <a:r>
              <a:rPr lang="en-US" sz="3000" dirty="0"/>
              <a:t>Responsive design</a:t>
            </a:r>
          </a:p>
          <a:p>
            <a:pPr lvl="1">
              <a:spcBef>
                <a:spcPct val="30000"/>
              </a:spcBef>
            </a:pPr>
            <a:r>
              <a:rPr lang="en-US" sz="3000" dirty="0"/>
              <a:t>Downloadable WFRS database vintages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50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popular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39 States participating</a:t>
            </a:r>
          </a:p>
          <a:p>
            <a:r>
              <a:rPr lang="en-US" sz="3200" dirty="0" smtClean="0"/>
              <a:t>Over 700,000 annual visits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604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223" b="2891"/>
          <a:stretch/>
        </p:blipFill>
        <p:spPr>
          <a:xfrm>
            <a:off x="430440" y="0"/>
            <a:ext cx="1176156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956300" y="5219700"/>
            <a:ext cx="2222500" cy="3002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731330" y="3135086"/>
            <a:ext cx="2447470" cy="24077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78800" y="5196833"/>
            <a:ext cx="3316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Click on a State or select from field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86989" y="1792705"/>
            <a:ext cx="2999681" cy="770021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»"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06316" y="1792705"/>
            <a:ext cx="1869672" cy="770021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»"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4850" y="3146284"/>
            <a:ext cx="3316511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Search by State or if you know the PWS ID, you can enter that identifier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443322" y="2581190"/>
            <a:ext cx="1511528" cy="6900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034589" y="2460456"/>
            <a:ext cx="3920261" cy="81081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 bwMode="auto">
          <a:xfrm>
            <a:off x="7433759" y="1431104"/>
            <a:ext cx="3067168" cy="770021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»"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3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9451"/>
          <a:stretch/>
        </p:blipFill>
        <p:spPr>
          <a:xfrm>
            <a:off x="874257" y="0"/>
            <a:ext cx="11317743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4804475" y="3177154"/>
            <a:ext cx="867905" cy="263470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»"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3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261" r="2355" b="3576"/>
          <a:stretch/>
        </p:blipFill>
        <p:spPr>
          <a:xfrm>
            <a:off x="190500" y="0"/>
            <a:ext cx="120015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003360" y="3006671"/>
            <a:ext cx="1869672" cy="449452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»"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4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451" r="2218"/>
          <a:stretch/>
        </p:blipFill>
        <p:spPr>
          <a:xfrm>
            <a:off x="274357" y="0"/>
            <a:ext cx="11720792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47658" y="2841172"/>
            <a:ext cx="3657600" cy="3135086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07661" y="4020344"/>
            <a:ext cx="213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Time to update information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40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21" y="4374292"/>
            <a:ext cx="4753428" cy="2240925"/>
          </a:xfrm>
        </p:spPr>
        <p:txBody>
          <a:bodyPr>
            <a:noAutofit/>
          </a:bodyPr>
          <a:lstStyle/>
          <a:p>
            <a:r>
              <a:rPr lang="en-US" dirty="0" smtClean="0"/>
              <a:t>Update MWF </a:t>
            </a:r>
            <a:br>
              <a:rPr lang="en-US" dirty="0" smtClean="0"/>
            </a:br>
            <a:r>
              <a:rPr lang="en-US" dirty="0" smtClean="0"/>
              <a:t>preferences within WFRS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805" r="50000" b="41666"/>
          <a:stretch/>
        </p:blipFill>
        <p:spPr bwMode="auto">
          <a:xfrm>
            <a:off x="594178" y="34624"/>
            <a:ext cx="394607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90" t="33130" r="25000"/>
          <a:stretch/>
        </p:blipFill>
        <p:spPr bwMode="auto">
          <a:xfrm>
            <a:off x="5247530" y="351684"/>
            <a:ext cx="6802956" cy="650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Down Arrow 3"/>
          <p:cNvSpPr/>
          <p:nvPr/>
        </p:nvSpPr>
        <p:spPr bwMode="auto">
          <a:xfrm>
            <a:off x="3619500" y="2095500"/>
            <a:ext cx="4191000" cy="317500"/>
          </a:xfrm>
          <a:prstGeom prst="curved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»"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Curved Down Arrow 4"/>
          <p:cNvSpPr/>
          <p:nvPr/>
        </p:nvSpPr>
        <p:spPr bwMode="auto">
          <a:xfrm rot="19535417">
            <a:off x="3024326" y="835356"/>
            <a:ext cx="2673532" cy="1079500"/>
          </a:xfrm>
          <a:prstGeom prst="curved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»"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2073" y="3293780"/>
            <a:ext cx="1683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Reports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620867" y="3792474"/>
            <a:ext cx="394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/>
              <a:t>Contact information</a:t>
            </a:r>
          </a:p>
        </p:txBody>
      </p:sp>
      <p:sp>
        <p:nvSpPr>
          <p:cNvPr id="7" name="Right Arrow 6"/>
          <p:cNvSpPr/>
          <p:nvPr/>
        </p:nvSpPr>
        <p:spPr bwMode="auto">
          <a:xfrm rot="20595090">
            <a:off x="3974054" y="3394197"/>
            <a:ext cx="3589820" cy="197747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»"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786891" y="4445000"/>
            <a:ext cx="1587500" cy="194605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»"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96143" y="2413001"/>
            <a:ext cx="2744107" cy="447826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»"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74392" y="2763770"/>
            <a:ext cx="1310972" cy="370209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»"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85171" y="1640681"/>
            <a:ext cx="1310972" cy="370209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»"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96143" y="2010890"/>
            <a:ext cx="228600" cy="40211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4455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071" b="7952"/>
          <a:stretch/>
        </p:blipFill>
        <p:spPr>
          <a:xfrm>
            <a:off x="248193" y="618519"/>
            <a:ext cx="12216630" cy="62394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9317" y="945592"/>
            <a:ext cx="2246684" cy="474190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Char char="»"/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6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115</Words>
  <Application>Microsoft Office PowerPoint</Application>
  <PresentationFormat>Custom</PresentationFormat>
  <Paragraphs>30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My Water’s Fluoride v2.0</vt:lpstr>
      <vt:lpstr>MWF Updates</vt:lpstr>
      <vt:lpstr>A popular site</vt:lpstr>
      <vt:lpstr>Slide 4</vt:lpstr>
      <vt:lpstr>Slide 5</vt:lpstr>
      <vt:lpstr>Slide 6</vt:lpstr>
      <vt:lpstr>Slide 7</vt:lpstr>
      <vt:lpstr>Update MWF  preferences within WFRS</vt:lpstr>
      <vt:lpstr>Slide 9</vt:lpstr>
      <vt:lpstr>               Questions?</vt:lpstr>
    </vt:vector>
  </TitlesOfParts>
  <Company>Centers for Disease Control and Prevention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MWF v2.0</dc:title>
  <dc:creator>Duchon, Kip (CDC/ONDIEH/NCCDPHP)</dc:creator>
  <cp:lastModifiedBy>Chris</cp:lastModifiedBy>
  <cp:revision>13</cp:revision>
  <dcterms:created xsi:type="dcterms:W3CDTF">2015-05-04T16:44:24Z</dcterms:created>
  <dcterms:modified xsi:type="dcterms:W3CDTF">2015-05-12T15:12:05Z</dcterms:modified>
</cp:coreProperties>
</file>