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8"/>
  </p:notesMasterIdLst>
  <p:sldIdLst>
    <p:sldId id="344" r:id="rId3"/>
    <p:sldId id="256" r:id="rId4"/>
    <p:sldId id="257" r:id="rId5"/>
    <p:sldId id="258" r:id="rId6"/>
    <p:sldId id="33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4BA4C-FF2E-4775-8760-B84D4FC0694E}" v="3" dt="2022-04-26T17:43:34.0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55" autoAdjust="0"/>
    <p:restoredTop sz="86385" autoAdjust="0"/>
  </p:normalViewPr>
  <p:slideViewPr>
    <p:cSldViewPr snapToGrid="0">
      <p:cViewPr varScale="1">
        <p:scale>
          <a:sx n="74" d="100"/>
          <a:sy n="74" d="100"/>
        </p:scale>
        <p:origin x="1066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er, Robin N" userId="6c3e63b7-6c08-4e89-a520-f7a68f8052d6" providerId="ADAL" clId="{2524BA4C-FF2E-4775-8760-B84D4FC0694E}"/>
    <pc:docChg chg="undo custSel addSld delSld modSld">
      <pc:chgData name="Miller, Robin N" userId="6c3e63b7-6c08-4e89-a520-f7a68f8052d6" providerId="ADAL" clId="{2524BA4C-FF2E-4775-8760-B84D4FC0694E}" dt="2022-05-13T15:59:29.939" v="3517" actId="20577"/>
      <pc:docMkLst>
        <pc:docMk/>
      </pc:docMkLst>
      <pc:sldChg chg="modSp add mod modNotes">
        <pc:chgData name="Miller, Robin N" userId="6c3e63b7-6c08-4e89-a520-f7a68f8052d6" providerId="ADAL" clId="{2524BA4C-FF2E-4775-8760-B84D4FC0694E}" dt="2022-05-13T15:59:29.939" v="3517" actId="20577"/>
        <pc:sldMkLst>
          <pc:docMk/>
          <pc:sldMk cId="75799920" sldId="256"/>
        </pc:sldMkLst>
        <pc:spChg chg="mod">
          <ac:chgData name="Miller, Robin N" userId="6c3e63b7-6c08-4e89-a520-f7a68f8052d6" providerId="ADAL" clId="{2524BA4C-FF2E-4775-8760-B84D4FC0694E}" dt="2022-05-13T15:59:29.939" v="3517" actId="20577"/>
          <ac:spMkLst>
            <pc:docMk/>
            <pc:sldMk cId="75799920" sldId="256"/>
            <ac:spMk id="4" creationId="{1EA2CF68-2F41-4FCA-9909-860C5578AC99}"/>
          </ac:spMkLst>
        </pc:spChg>
        <pc:spChg chg="mod">
          <ac:chgData name="Miller, Robin N" userId="6c3e63b7-6c08-4e89-a520-f7a68f8052d6" providerId="ADAL" clId="{2524BA4C-FF2E-4775-8760-B84D4FC0694E}" dt="2022-05-12T18:43:20.047" v="3443" actId="20577"/>
          <ac:spMkLst>
            <pc:docMk/>
            <pc:sldMk cId="75799920" sldId="256"/>
            <ac:spMk id="5" creationId="{FFD9E8B8-291F-455E-9A67-012B0FBC41ED}"/>
          </ac:spMkLst>
        </pc:spChg>
      </pc:sldChg>
      <pc:sldChg chg="add modNotes">
        <pc:chgData name="Miller, Robin N" userId="6c3e63b7-6c08-4e89-a520-f7a68f8052d6" providerId="ADAL" clId="{2524BA4C-FF2E-4775-8760-B84D4FC0694E}" dt="2022-04-29T16:24:36.785" v="1335" actId="21"/>
        <pc:sldMkLst>
          <pc:docMk/>
          <pc:sldMk cId="2097219231" sldId="257"/>
        </pc:sldMkLst>
      </pc:sldChg>
      <pc:sldChg chg="add">
        <pc:chgData name="Miller, Robin N" userId="6c3e63b7-6c08-4e89-a520-f7a68f8052d6" providerId="ADAL" clId="{2524BA4C-FF2E-4775-8760-B84D4FC0694E}" dt="2022-04-26T17:43:34.052" v="5"/>
        <pc:sldMkLst>
          <pc:docMk/>
          <pc:sldMk cId="4218690284" sldId="258"/>
        </pc:sldMkLst>
      </pc:sldChg>
      <pc:sldChg chg="new del">
        <pc:chgData name="Miller, Robin N" userId="6c3e63b7-6c08-4e89-a520-f7a68f8052d6" providerId="ADAL" clId="{2524BA4C-FF2E-4775-8760-B84D4FC0694E}" dt="2022-04-26T17:43:37.796" v="6" actId="2696"/>
        <pc:sldMkLst>
          <pc:docMk/>
          <pc:sldMk cId="3351688293" sldId="345"/>
        </pc:sldMkLst>
      </pc:sldChg>
      <pc:sldChg chg="new del">
        <pc:chgData name="Miller, Robin N" userId="6c3e63b7-6c08-4e89-a520-f7a68f8052d6" providerId="ADAL" clId="{2524BA4C-FF2E-4775-8760-B84D4FC0694E}" dt="2022-04-26T17:43:39.554" v="7" actId="2696"/>
        <pc:sldMkLst>
          <pc:docMk/>
          <pc:sldMk cId="1076538423" sldId="346"/>
        </pc:sldMkLst>
      </pc:sldChg>
      <pc:sldChg chg="new del">
        <pc:chgData name="Miller, Robin N" userId="6c3e63b7-6c08-4e89-a520-f7a68f8052d6" providerId="ADAL" clId="{2524BA4C-FF2E-4775-8760-B84D4FC0694E}" dt="2022-04-26T17:43:41.227" v="8" actId="2696"/>
        <pc:sldMkLst>
          <pc:docMk/>
          <pc:sldMk cId="2804451132" sldId="34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DFBA74-0231-46E9-84AE-8619240D0C59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</dgm:pt>
    <dgm:pt modelId="{EEE8B42F-8DDC-4920-8E09-29031D7D521B}">
      <dgm:prSet phldrT="[Text]"/>
      <dgm:spPr/>
      <dgm:t>
        <a:bodyPr/>
        <a:lstStyle/>
        <a:p>
          <a:r>
            <a:rPr lang="en-US" dirty="0"/>
            <a:t>Summer 2016: Vermont Department of Health, Office of Oral Health (OOH) team learns about SDF, a breakthrough therapy to address oral disease  </a:t>
          </a:r>
        </a:p>
      </dgm:t>
    </dgm:pt>
    <dgm:pt modelId="{DD9C9497-B317-448E-ACA7-017E1D2F2036}" type="sibTrans" cxnId="{32B4A99E-C56C-4EAC-927A-7C1D44BF97E6}">
      <dgm:prSet/>
      <dgm:spPr/>
      <dgm:t>
        <a:bodyPr/>
        <a:lstStyle/>
        <a:p>
          <a:endParaRPr lang="en-US"/>
        </a:p>
      </dgm:t>
    </dgm:pt>
    <dgm:pt modelId="{936587AD-47A9-4EA6-BDC2-3C879B64C7F7}" type="parTrans" cxnId="{32B4A99E-C56C-4EAC-927A-7C1D44BF97E6}">
      <dgm:prSet/>
      <dgm:spPr/>
      <dgm:t>
        <a:bodyPr/>
        <a:lstStyle/>
        <a:p>
          <a:endParaRPr lang="en-US"/>
        </a:p>
      </dgm:t>
    </dgm:pt>
    <dgm:pt modelId="{1E5ADE76-839F-4DF1-8F13-131B92A6C61A}">
      <dgm:prSet phldrT="[Text]"/>
      <dgm:spPr/>
      <dgm:t>
        <a:bodyPr/>
        <a:lstStyle/>
        <a:p>
          <a:r>
            <a:rPr lang="en-US" dirty="0"/>
            <a:t>Fall 2016: OOH provides information about SDF to health care providers and policy makers and develops fact sheet for general public, and works with state Medicaid agency to activate SDF code</a:t>
          </a:r>
        </a:p>
      </dgm:t>
    </dgm:pt>
    <dgm:pt modelId="{4EEE8DBF-8B0D-445C-B1B7-F0EEC67C7897}" type="sibTrans" cxnId="{22FD1AB0-1CFB-4BC8-95EA-96C3E7412A2C}">
      <dgm:prSet/>
      <dgm:spPr/>
      <dgm:t>
        <a:bodyPr/>
        <a:lstStyle/>
        <a:p>
          <a:endParaRPr lang="en-US"/>
        </a:p>
      </dgm:t>
    </dgm:pt>
    <dgm:pt modelId="{A1777DB9-203E-4013-938F-D3B84CE6EC9E}" type="parTrans" cxnId="{22FD1AB0-1CFB-4BC8-95EA-96C3E7412A2C}">
      <dgm:prSet/>
      <dgm:spPr/>
      <dgm:t>
        <a:bodyPr/>
        <a:lstStyle/>
        <a:p>
          <a:endParaRPr lang="en-US"/>
        </a:p>
      </dgm:t>
    </dgm:pt>
    <dgm:pt modelId="{7E898210-C21B-4254-B227-53E8461DA6EF}">
      <dgm:prSet phldrT="[Text]"/>
      <dgm:spPr/>
      <dgm:t>
        <a:bodyPr/>
        <a:lstStyle/>
        <a:p>
          <a:r>
            <a:rPr lang="en-US" dirty="0"/>
            <a:t>Winter 2017: OOH seeks clarity from VT Board of Dental Examiners regarding whether current rules allow PHDHs to apply SDF in public health settings, Board implies they do without saying so directly</a:t>
          </a:r>
        </a:p>
      </dgm:t>
    </dgm:pt>
    <dgm:pt modelId="{E5B4F879-0178-4E3C-BE74-E0B1911937B4}" type="sibTrans" cxnId="{65F592E9-3C49-4B06-BEE1-0A1B6FBE74A0}">
      <dgm:prSet/>
      <dgm:spPr/>
      <dgm:t>
        <a:bodyPr/>
        <a:lstStyle/>
        <a:p>
          <a:endParaRPr lang="en-US"/>
        </a:p>
      </dgm:t>
    </dgm:pt>
    <dgm:pt modelId="{5A4B0759-AA06-44B1-AD56-2CC747EC5BED}" type="parTrans" cxnId="{65F592E9-3C49-4B06-BEE1-0A1B6FBE74A0}">
      <dgm:prSet/>
      <dgm:spPr/>
      <dgm:t>
        <a:bodyPr/>
        <a:lstStyle/>
        <a:p>
          <a:endParaRPr lang="en-US"/>
        </a:p>
      </dgm:t>
    </dgm:pt>
    <dgm:pt modelId="{628F69D9-B6BC-45C2-8ED2-8B9C63DAD948}">
      <dgm:prSet/>
      <dgm:spPr/>
      <dgm:t>
        <a:bodyPr/>
        <a:lstStyle/>
        <a:p>
          <a:r>
            <a:rPr lang="en-US" dirty="0"/>
            <a:t>Summer 2018: Board reexamines their decision, advocates and health care providers weigh in and tell stories of how they are using SDF in school settings and how it’s making a difference. OOH provides research outlining why SDF is an important public health strategy to promote health equity.</a:t>
          </a:r>
        </a:p>
      </dgm:t>
    </dgm:pt>
    <dgm:pt modelId="{F83FE79D-842F-4F2B-B479-5BB7CEB103A9}" type="sibTrans" cxnId="{C5E69D68-21BE-4425-8A41-03B5A42B99F0}">
      <dgm:prSet/>
      <dgm:spPr/>
      <dgm:t>
        <a:bodyPr/>
        <a:lstStyle/>
        <a:p>
          <a:endParaRPr lang="en-US"/>
        </a:p>
      </dgm:t>
    </dgm:pt>
    <dgm:pt modelId="{0A16F489-F22D-4F89-97DA-9B91AD3E948C}" type="parTrans" cxnId="{C5E69D68-21BE-4425-8A41-03B5A42B99F0}">
      <dgm:prSet/>
      <dgm:spPr/>
      <dgm:t>
        <a:bodyPr/>
        <a:lstStyle/>
        <a:p>
          <a:endParaRPr lang="en-US"/>
        </a:p>
      </dgm:t>
    </dgm:pt>
    <dgm:pt modelId="{C3E46CE7-57BA-41DB-B96C-5F270EE5753E}">
      <dgm:prSet phldrT="[Text]"/>
      <dgm:spPr/>
      <dgm:t>
        <a:bodyPr/>
        <a:lstStyle/>
        <a:p>
          <a:endParaRPr lang="en-US"/>
        </a:p>
      </dgm:t>
    </dgm:pt>
    <dgm:pt modelId="{A28C4738-13FC-48C6-A518-E8DBBFF3F314}" type="sibTrans" cxnId="{D5674D18-73B5-4AE1-A169-A4C61D9A934C}">
      <dgm:prSet/>
      <dgm:spPr/>
      <dgm:t>
        <a:bodyPr/>
        <a:lstStyle/>
        <a:p>
          <a:endParaRPr lang="en-US"/>
        </a:p>
      </dgm:t>
    </dgm:pt>
    <dgm:pt modelId="{13F885D4-A56E-4A44-9CEE-3099D00E8D57}" type="parTrans" cxnId="{D5674D18-73B5-4AE1-A169-A4C61D9A934C}">
      <dgm:prSet/>
      <dgm:spPr/>
      <dgm:t>
        <a:bodyPr/>
        <a:lstStyle/>
        <a:p>
          <a:endParaRPr lang="en-US"/>
        </a:p>
      </dgm:t>
    </dgm:pt>
    <dgm:pt modelId="{9A5C3457-5F83-4084-BB06-55C14FFD8391}">
      <dgm:prSet phldrT="[Text]"/>
      <dgm:spPr/>
      <dgm:t>
        <a:bodyPr/>
        <a:lstStyle/>
        <a:p>
          <a:r>
            <a:rPr lang="en-US" dirty="0"/>
            <a:t>Fall 2018:  SDF is added to the list of things a hygienist working in public health settings can do in the Administrative Rules. </a:t>
          </a:r>
        </a:p>
      </dgm:t>
    </dgm:pt>
    <dgm:pt modelId="{AA3616D1-5BF3-42A7-AFE5-53F40A18B450}" type="sibTrans" cxnId="{E742D44B-ACFD-4338-8116-18D21A91F02B}">
      <dgm:prSet/>
      <dgm:spPr/>
      <dgm:t>
        <a:bodyPr/>
        <a:lstStyle/>
        <a:p>
          <a:endParaRPr lang="en-US"/>
        </a:p>
      </dgm:t>
    </dgm:pt>
    <dgm:pt modelId="{C39FD675-DDD5-4066-ADE8-509582538FEE}" type="parTrans" cxnId="{E742D44B-ACFD-4338-8116-18D21A91F02B}">
      <dgm:prSet/>
      <dgm:spPr/>
      <dgm:t>
        <a:bodyPr/>
        <a:lstStyle/>
        <a:p>
          <a:endParaRPr lang="en-US"/>
        </a:p>
      </dgm:t>
    </dgm:pt>
    <dgm:pt modelId="{86025DA0-E522-4714-AD21-E91E5B508EA5}" type="pres">
      <dgm:prSet presAssocID="{F1DFBA74-0231-46E9-84AE-8619240D0C59}" presName="outerComposite" presStyleCnt="0">
        <dgm:presLayoutVars>
          <dgm:chMax val="5"/>
          <dgm:dir/>
          <dgm:resizeHandles val="exact"/>
        </dgm:presLayoutVars>
      </dgm:prSet>
      <dgm:spPr/>
    </dgm:pt>
    <dgm:pt modelId="{2BA1BBA0-7FEE-466E-A8A7-723F8D41759A}" type="pres">
      <dgm:prSet presAssocID="{F1DFBA74-0231-46E9-84AE-8619240D0C59}" presName="dummyMaxCanvas" presStyleCnt="0">
        <dgm:presLayoutVars/>
      </dgm:prSet>
      <dgm:spPr/>
    </dgm:pt>
    <dgm:pt modelId="{5553AFAE-866C-4B5F-8ADA-C423F03F2BA1}" type="pres">
      <dgm:prSet presAssocID="{F1DFBA74-0231-46E9-84AE-8619240D0C59}" presName="FiveNodes_1" presStyleLbl="node1" presStyleIdx="0" presStyleCnt="5">
        <dgm:presLayoutVars>
          <dgm:bulletEnabled val="1"/>
        </dgm:presLayoutVars>
      </dgm:prSet>
      <dgm:spPr/>
    </dgm:pt>
    <dgm:pt modelId="{18084D71-F2D8-4857-A8CB-3D7E05E5BEC7}" type="pres">
      <dgm:prSet presAssocID="{F1DFBA74-0231-46E9-84AE-8619240D0C59}" presName="FiveNodes_2" presStyleLbl="node1" presStyleIdx="1" presStyleCnt="5">
        <dgm:presLayoutVars>
          <dgm:bulletEnabled val="1"/>
        </dgm:presLayoutVars>
      </dgm:prSet>
      <dgm:spPr/>
    </dgm:pt>
    <dgm:pt modelId="{68B2DF8A-9D6F-48E2-B0ED-DEFD551EB77C}" type="pres">
      <dgm:prSet presAssocID="{F1DFBA74-0231-46E9-84AE-8619240D0C59}" presName="FiveNodes_3" presStyleLbl="node1" presStyleIdx="2" presStyleCnt="5">
        <dgm:presLayoutVars>
          <dgm:bulletEnabled val="1"/>
        </dgm:presLayoutVars>
      </dgm:prSet>
      <dgm:spPr/>
    </dgm:pt>
    <dgm:pt modelId="{1E3730C1-6388-4AF6-96E9-791AE510512F}" type="pres">
      <dgm:prSet presAssocID="{F1DFBA74-0231-46E9-84AE-8619240D0C59}" presName="FiveNodes_4" presStyleLbl="node1" presStyleIdx="3" presStyleCnt="5">
        <dgm:presLayoutVars>
          <dgm:bulletEnabled val="1"/>
        </dgm:presLayoutVars>
      </dgm:prSet>
      <dgm:spPr/>
    </dgm:pt>
    <dgm:pt modelId="{F4554F5A-07E8-4CC4-8B9F-1B08A9C714AC}" type="pres">
      <dgm:prSet presAssocID="{F1DFBA74-0231-46E9-84AE-8619240D0C59}" presName="FiveNodes_5" presStyleLbl="node1" presStyleIdx="4" presStyleCnt="5">
        <dgm:presLayoutVars>
          <dgm:bulletEnabled val="1"/>
        </dgm:presLayoutVars>
      </dgm:prSet>
      <dgm:spPr/>
    </dgm:pt>
    <dgm:pt modelId="{F84348B6-2006-4B46-853B-082B1B30BBF2}" type="pres">
      <dgm:prSet presAssocID="{F1DFBA74-0231-46E9-84AE-8619240D0C59}" presName="FiveConn_1-2" presStyleLbl="fgAccFollowNode1" presStyleIdx="0" presStyleCnt="4">
        <dgm:presLayoutVars>
          <dgm:bulletEnabled val="1"/>
        </dgm:presLayoutVars>
      </dgm:prSet>
      <dgm:spPr/>
    </dgm:pt>
    <dgm:pt modelId="{AA570210-A0A8-4FC8-A0BB-5978B4DD061D}" type="pres">
      <dgm:prSet presAssocID="{F1DFBA74-0231-46E9-84AE-8619240D0C59}" presName="FiveConn_2-3" presStyleLbl="fgAccFollowNode1" presStyleIdx="1" presStyleCnt="4">
        <dgm:presLayoutVars>
          <dgm:bulletEnabled val="1"/>
        </dgm:presLayoutVars>
      </dgm:prSet>
      <dgm:spPr/>
    </dgm:pt>
    <dgm:pt modelId="{BC976631-DF89-4767-84CF-121065931EA0}" type="pres">
      <dgm:prSet presAssocID="{F1DFBA74-0231-46E9-84AE-8619240D0C59}" presName="FiveConn_3-4" presStyleLbl="fgAccFollowNode1" presStyleIdx="2" presStyleCnt="4">
        <dgm:presLayoutVars>
          <dgm:bulletEnabled val="1"/>
        </dgm:presLayoutVars>
      </dgm:prSet>
      <dgm:spPr/>
    </dgm:pt>
    <dgm:pt modelId="{976009D9-C756-4A73-B45E-2262A7612499}" type="pres">
      <dgm:prSet presAssocID="{F1DFBA74-0231-46E9-84AE-8619240D0C59}" presName="FiveConn_4-5" presStyleLbl="fgAccFollowNode1" presStyleIdx="3" presStyleCnt="4">
        <dgm:presLayoutVars>
          <dgm:bulletEnabled val="1"/>
        </dgm:presLayoutVars>
      </dgm:prSet>
      <dgm:spPr/>
    </dgm:pt>
    <dgm:pt modelId="{A979B8E8-1252-49B0-B73D-43A359C1D3FE}" type="pres">
      <dgm:prSet presAssocID="{F1DFBA74-0231-46E9-84AE-8619240D0C59}" presName="FiveNodes_1_text" presStyleLbl="node1" presStyleIdx="4" presStyleCnt="5">
        <dgm:presLayoutVars>
          <dgm:bulletEnabled val="1"/>
        </dgm:presLayoutVars>
      </dgm:prSet>
      <dgm:spPr/>
    </dgm:pt>
    <dgm:pt modelId="{FF432414-A62A-4282-A98A-5931882BF15B}" type="pres">
      <dgm:prSet presAssocID="{F1DFBA74-0231-46E9-84AE-8619240D0C59}" presName="FiveNodes_2_text" presStyleLbl="node1" presStyleIdx="4" presStyleCnt="5">
        <dgm:presLayoutVars>
          <dgm:bulletEnabled val="1"/>
        </dgm:presLayoutVars>
      </dgm:prSet>
      <dgm:spPr/>
    </dgm:pt>
    <dgm:pt modelId="{35D76B86-39AC-476C-9FF2-2F2B817EAF0D}" type="pres">
      <dgm:prSet presAssocID="{F1DFBA74-0231-46E9-84AE-8619240D0C59}" presName="FiveNodes_3_text" presStyleLbl="node1" presStyleIdx="4" presStyleCnt="5">
        <dgm:presLayoutVars>
          <dgm:bulletEnabled val="1"/>
        </dgm:presLayoutVars>
      </dgm:prSet>
      <dgm:spPr/>
    </dgm:pt>
    <dgm:pt modelId="{3D06F950-7C91-4D60-B117-CE2F7FBEC718}" type="pres">
      <dgm:prSet presAssocID="{F1DFBA74-0231-46E9-84AE-8619240D0C59}" presName="FiveNodes_4_text" presStyleLbl="node1" presStyleIdx="4" presStyleCnt="5">
        <dgm:presLayoutVars>
          <dgm:bulletEnabled val="1"/>
        </dgm:presLayoutVars>
      </dgm:prSet>
      <dgm:spPr/>
    </dgm:pt>
    <dgm:pt modelId="{3D4A96D2-7B7C-4B17-98F8-B8B5191EE210}" type="pres">
      <dgm:prSet presAssocID="{F1DFBA74-0231-46E9-84AE-8619240D0C59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BB46BF08-0DFD-4D91-AE84-BC0C7F15428F}" type="presOf" srcId="{1E5ADE76-839F-4DF1-8F13-131B92A6C61A}" destId="{18084D71-F2D8-4857-A8CB-3D7E05E5BEC7}" srcOrd="0" destOrd="0" presId="urn:microsoft.com/office/officeart/2005/8/layout/vProcess5"/>
    <dgm:cxn modelId="{D5674D18-73B5-4AE1-A169-A4C61D9A934C}" srcId="{F1DFBA74-0231-46E9-84AE-8619240D0C59}" destId="{C3E46CE7-57BA-41DB-B96C-5F270EE5753E}" srcOrd="5" destOrd="0" parTransId="{13F885D4-A56E-4A44-9CEE-3099D00E8D57}" sibTransId="{A28C4738-13FC-48C6-A518-E8DBBFF3F314}"/>
    <dgm:cxn modelId="{A4874328-A07F-4E0D-923D-6E7E99199370}" type="presOf" srcId="{1E5ADE76-839F-4DF1-8F13-131B92A6C61A}" destId="{FF432414-A62A-4282-A98A-5931882BF15B}" srcOrd="1" destOrd="0" presId="urn:microsoft.com/office/officeart/2005/8/layout/vProcess5"/>
    <dgm:cxn modelId="{4FB0B028-0A86-42DB-A364-228CB23B7F34}" type="presOf" srcId="{9A5C3457-5F83-4084-BB06-55C14FFD8391}" destId="{3D4A96D2-7B7C-4B17-98F8-B8B5191EE210}" srcOrd="1" destOrd="0" presId="urn:microsoft.com/office/officeart/2005/8/layout/vProcess5"/>
    <dgm:cxn modelId="{1FDA232A-51C3-4FF0-9606-B0555321CBA3}" type="presOf" srcId="{7E898210-C21B-4254-B227-53E8461DA6EF}" destId="{68B2DF8A-9D6F-48E2-B0ED-DEFD551EB77C}" srcOrd="0" destOrd="0" presId="urn:microsoft.com/office/officeart/2005/8/layout/vProcess5"/>
    <dgm:cxn modelId="{6B087833-E2F5-4E00-B79A-32493A1C8317}" type="presOf" srcId="{628F69D9-B6BC-45C2-8ED2-8B9C63DAD948}" destId="{3D06F950-7C91-4D60-B117-CE2F7FBEC718}" srcOrd="1" destOrd="0" presId="urn:microsoft.com/office/officeart/2005/8/layout/vProcess5"/>
    <dgm:cxn modelId="{B3D30A60-25BF-4942-B2D5-4E935CF2B711}" type="presOf" srcId="{F1DFBA74-0231-46E9-84AE-8619240D0C59}" destId="{86025DA0-E522-4714-AD21-E91E5B508EA5}" srcOrd="0" destOrd="0" presId="urn:microsoft.com/office/officeart/2005/8/layout/vProcess5"/>
    <dgm:cxn modelId="{1144AF60-4AEB-49F1-8A50-6654E1D42B38}" type="presOf" srcId="{EEE8B42F-8DDC-4920-8E09-29031D7D521B}" destId="{A979B8E8-1252-49B0-B73D-43A359C1D3FE}" srcOrd="1" destOrd="0" presId="urn:microsoft.com/office/officeart/2005/8/layout/vProcess5"/>
    <dgm:cxn modelId="{221A2141-68F7-44A8-8AC3-70F2D94E932E}" type="presOf" srcId="{DD9C9497-B317-448E-ACA7-017E1D2F2036}" destId="{F84348B6-2006-4B46-853B-082B1B30BBF2}" srcOrd="0" destOrd="0" presId="urn:microsoft.com/office/officeart/2005/8/layout/vProcess5"/>
    <dgm:cxn modelId="{C5E69D68-21BE-4425-8A41-03B5A42B99F0}" srcId="{F1DFBA74-0231-46E9-84AE-8619240D0C59}" destId="{628F69D9-B6BC-45C2-8ED2-8B9C63DAD948}" srcOrd="3" destOrd="0" parTransId="{0A16F489-F22D-4F89-97DA-9B91AD3E948C}" sibTransId="{F83FE79D-842F-4F2B-B479-5BB7CEB103A9}"/>
    <dgm:cxn modelId="{DA94FB6A-BA3B-4FCF-BCF6-BACEB8DD57CD}" type="presOf" srcId="{E5B4F879-0178-4E3C-BE74-E0B1911937B4}" destId="{BC976631-DF89-4767-84CF-121065931EA0}" srcOrd="0" destOrd="0" presId="urn:microsoft.com/office/officeart/2005/8/layout/vProcess5"/>
    <dgm:cxn modelId="{E742D44B-ACFD-4338-8116-18D21A91F02B}" srcId="{F1DFBA74-0231-46E9-84AE-8619240D0C59}" destId="{9A5C3457-5F83-4084-BB06-55C14FFD8391}" srcOrd="4" destOrd="0" parTransId="{C39FD675-DDD5-4066-ADE8-509582538FEE}" sibTransId="{AA3616D1-5BF3-42A7-AFE5-53F40A18B450}"/>
    <dgm:cxn modelId="{80B48D71-0D13-45FE-B45A-DEFE1E37717E}" type="presOf" srcId="{4EEE8DBF-8B0D-445C-B1B7-F0EEC67C7897}" destId="{AA570210-A0A8-4FC8-A0BB-5978B4DD061D}" srcOrd="0" destOrd="0" presId="urn:microsoft.com/office/officeart/2005/8/layout/vProcess5"/>
    <dgm:cxn modelId="{480E4085-7D82-432B-ADD9-C64121579906}" type="presOf" srcId="{9A5C3457-5F83-4084-BB06-55C14FFD8391}" destId="{F4554F5A-07E8-4CC4-8B9F-1B08A9C714AC}" srcOrd="0" destOrd="0" presId="urn:microsoft.com/office/officeart/2005/8/layout/vProcess5"/>
    <dgm:cxn modelId="{12AA9C8A-D01E-49BD-AECB-A96820E7862D}" type="presOf" srcId="{EEE8B42F-8DDC-4920-8E09-29031D7D521B}" destId="{5553AFAE-866C-4B5F-8ADA-C423F03F2BA1}" srcOrd="0" destOrd="0" presId="urn:microsoft.com/office/officeart/2005/8/layout/vProcess5"/>
    <dgm:cxn modelId="{88473A9B-D191-4936-8A12-780FE51C4C2B}" type="presOf" srcId="{7E898210-C21B-4254-B227-53E8461DA6EF}" destId="{35D76B86-39AC-476C-9FF2-2F2B817EAF0D}" srcOrd="1" destOrd="0" presId="urn:microsoft.com/office/officeart/2005/8/layout/vProcess5"/>
    <dgm:cxn modelId="{32B4A99E-C56C-4EAC-927A-7C1D44BF97E6}" srcId="{F1DFBA74-0231-46E9-84AE-8619240D0C59}" destId="{EEE8B42F-8DDC-4920-8E09-29031D7D521B}" srcOrd="0" destOrd="0" parTransId="{936587AD-47A9-4EA6-BDC2-3C879B64C7F7}" sibTransId="{DD9C9497-B317-448E-ACA7-017E1D2F2036}"/>
    <dgm:cxn modelId="{61E76EAB-04B9-4224-8F03-DBCC4649C6F7}" type="presOf" srcId="{F83FE79D-842F-4F2B-B479-5BB7CEB103A9}" destId="{976009D9-C756-4A73-B45E-2262A7612499}" srcOrd="0" destOrd="0" presId="urn:microsoft.com/office/officeart/2005/8/layout/vProcess5"/>
    <dgm:cxn modelId="{22FD1AB0-1CFB-4BC8-95EA-96C3E7412A2C}" srcId="{F1DFBA74-0231-46E9-84AE-8619240D0C59}" destId="{1E5ADE76-839F-4DF1-8F13-131B92A6C61A}" srcOrd="1" destOrd="0" parTransId="{A1777DB9-203E-4013-938F-D3B84CE6EC9E}" sibTransId="{4EEE8DBF-8B0D-445C-B1B7-F0EEC67C7897}"/>
    <dgm:cxn modelId="{C51032C1-4CD7-4E13-9CF6-FEF418BAAFD0}" type="presOf" srcId="{628F69D9-B6BC-45C2-8ED2-8B9C63DAD948}" destId="{1E3730C1-6388-4AF6-96E9-791AE510512F}" srcOrd="0" destOrd="0" presId="urn:microsoft.com/office/officeart/2005/8/layout/vProcess5"/>
    <dgm:cxn modelId="{65F592E9-3C49-4B06-BEE1-0A1B6FBE74A0}" srcId="{F1DFBA74-0231-46E9-84AE-8619240D0C59}" destId="{7E898210-C21B-4254-B227-53E8461DA6EF}" srcOrd="2" destOrd="0" parTransId="{5A4B0759-AA06-44B1-AD56-2CC747EC5BED}" sibTransId="{E5B4F879-0178-4E3C-BE74-E0B1911937B4}"/>
    <dgm:cxn modelId="{45677D21-9B77-472F-B71B-4189E3B469C7}" type="presParOf" srcId="{86025DA0-E522-4714-AD21-E91E5B508EA5}" destId="{2BA1BBA0-7FEE-466E-A8A7-723F8D41759A}" srcOrd="0" destOrd="0" presId="urn:microsoft.com/office/officeart/2005/8/layout/vProcess5"/>
    <dgm:cxn modelId="{F3760744-017A-4EF5-B095-EA138D4F0054}" type="presParOf" srcId="{86025DA0-E522-4714-AD21-E91E5B508EA5}" destId="{5553AFAE-866C-4B5F-8ADA-C423F03F2BA1}" srcOrd="1" destOrd="0" presId="urn:microsoft.com/office/officeart/2005/8/layout/vProcess5"/>
    <dgm:cxn modelId="{DC5DEB42-E0CD-4EE0-9B02-1D3720A5FE7A}" type="presParOf" srcId="{86025DA0-E522-4714-AD21-E91E5B508EA5}" destId="{18084D71-F2D8-4857-A8CB-3D7E05E5BEC7}" srcOrd="2" destOrd="0" presId="urn:microsoft.com/office/officeart/2005/8/layout/vProcess5"/>
    <dgm:cxn modelId="{C96B66FC-DBD8-4A71-BC9C-7772AFA56629}" type="presParOf" srcId="{86025DA0-E522-4714-AD21-E91E5B508EA5}" destId="{68B2DF8A-9D6F-48E2-B0ED-DEFD551EB77C}" srcOrd="3" destOrd="0" presId="urn:microsoft.com/office/officeart/2005/8/layout/vProcess5"/>
    <dgm:cxn modelId="{61F8F2A9-3BB4-4C27-A81C-87B5AA7DC24E}" type="presParOf" srcId="{86025DA0-E522-4714-AD21-E91E5B508EA5}" destId="{1E3730C1-6388-4AF6-96E9-791AE510512F}" srcOrd="4" destOrd="0" presId="urn:microsoft.com/office/officeart/2005/8/layout/vProcess5"/>
    <dgm:cxn modelId="{B9B16EDC-4B5D-4D11-8AC3-510B8A720B47}" type="presParOf" srcId="{86025DA0-E522-4714-AD21-E91E5B508EA5}" destId="{F4554F5A-07E8-4CC4-8B9F-1B08A9C714AC}" srcOrd="5" destOrd="0" presId="urn:microsoft.com/office/officeart/2005/8/layout/vProcess5"/>
    <dgm:cxn modelId="{3045CD68-530A-48AE-80F4-B085ED7E5A18}" type="presParOf" srcId="{86025DA0-E522-4714-AD21-E91E5B508EA5}" destId="{F84348B6-2006-4B46-853B-082B1B30BBF2}" srcOrd="6" destOrd="0" presId="urn:microsoft.com/office/officeart/2005/8/layout/vProcess5"/>
    <dgm:cxn modelId="{9248F4B5-504C-4755-9ACE-D9CBD294C33B}" type="presParOf" srcId="{86025DA0-E522-4714-AD21-E91E5B508EA5}" destId="{AA570210-A0A8-4FC8-A0BB-5978B4DD061D}" srcOrd="7" destOrd="0" presId="urn:microsoft.com/office/officeart/2005/8/layout/vProcess5"/>
    <dgm:cxn modelId="{52FD5D1C-DA12-484A-A44C-0AA3307302CB}" type="presParOf" srcId="{86025DA0-E522-4714-AD21-E91E5B508EA5}" destId="{BC976631-DF89-4767-84CF-121065931EA0}" srcOrd="8" destOrd="0" presId="urn:microsoft.com/office/officeart/2005/8/layout/vProcess5"/>
    <dgm:cxn modelId="{B7F85621-08E1-4FF2-87A4-AE868BF31142}" type="presParOf" srcId="{86025DA0-E522-4714-AD21-E91E5B508EA5}" destId="{976009D9-C756-4A73-B45E-2262A7612499}" srcOrd="9" destOrd="0" presId="urn:microsoft.com/office/officeart/2005/8/layout/vProcess5"/>
    <dgm:cxn modelId="{1F7E2593-34A5-42E1-9058-745EEE55FAF2}" type="presParOf" srcId="{86025DA0-E522-4714-AD21-E91E5B508EA5}" destId="{A979B8E8-1252-49B0-B73D-43A359C1D3FE}" srcOrd="10" destOrd="0" presId="urn:microsoft.com/office/officeart/2005/8/layout/vProcess5"/>
    <dgm:cxn modelId="{83C5C20F-F751-4293-AA99-6CFAD1E2F6C8}" type="presParOf" srcId="{86025DA0-E522-4714-AD21-E91E5B508EA5}" destId="{FF432414-A62A-4282-A98A-5931882BF15B}" srcOrd="11" destOrd="0" presId="urn:microsoft.com/office/officeart/2005/8/layout/vProcess5"/>
    <dgm:cxn modelId="{F21E164D-2362-4094-AEB7-3D5D07CD121A}" type="presParOf" srcId="{86025DA0-E522-4714-AD21-E91E5B508EA5}" destId="{35D76B86-39AC-476C-9FF2-2F2B817EAF0D}" srcOrd="12" destOrd="0" presId="urn:microsoft.com/office/officeart/2005/8/layout/vProcess5"/>
    <dgm:cxn modelId="{E3880FE6-DB34-4C31-8C03-755782C95A01}" type="presParOf" srcId="{86025DA0-E522-4714-AD21-E91E5B508EA5}" destId="{3D06F950-7C91-4D60-B117-CE2F7FBEC718}" srcOrd="13" destOrd="0" presId="urn:microsoft.com/office/officeart/2005/8/layout/vProcess5"/>
    <dgm:cxn modelId="{FB8AC185-7D5E-4DC9-B6BB-787D4A33ADB9}" type="presParOf" srcId="{86025DA0-E522-4714-AD21-E91E5B508EA5}" destId="{3D4A96D2-7B7C-4B17-98F8-B8B5191EE210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42A3E07-0206-4FDF-B170-34655B9D9892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FD15979-A68A-43A4-B457-95F905907923}">
      <dgm:prSet/>
      <dgm:spPr/>
      <dgm:t>
        <a:bodyPr/>
        <a:lstStyle/>
        <a:p>
          <a:r>
            <a:rPr lang="en-US" dirty="0"/>
            <a:t>Lean on your ASTDD mentor when things get tough, and you want to talk things through with someone who really understands where you are coming from</a:t>
          </a:r>
        </a:p>
      </dgm:t>
    </dgm:pt>
    <dgm:pt modelId="{261054DB-997C-400A-BA9C-AF1F111A1DA4}" type="parTrans" cxnId="{AB5E80FF-166C-4473-B60D-C821B1B20D5F}">
      <dgm:prSet/>
      <dgm:spPr/>
      <dgm:t>
        <a:bodyPr/>
        <a:lstStyle/>
        <a:p>
          <a:endParaRPr lang="en-US"/>
        </a:p>
      </dgm:t>
    </dgm:pt>
    <dgm:pt modelId="{751A3558-63A9-4F89-AC46-F4DF17D5D105}" type="sibTrans" cxnId="{AB5E80FF-166C-4473-B60D-C821B1B20D5F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142EF394-5F63-4FA5-BD91-B541BE66D535}">
      <dgm:prSet/>
      <dgm:spPr/>
      <dgm:t>
        <a:bodyPr/>
        <a:lstStyle/>
        <a:p>
          <a:r>
            <a:rPr lang="en-US" dirty="0"/>
            <a:t>Don’t shy away from the </a:t>
          </a:r>
          <a:r>
            <a:rPr lang="en-US"/>
            <a:t>crucial conversations</a:t>
          </a:r>
          <a:endParaRPr lang="en-US" dirty="0"/>
        </a:p>
      </dgm:t>
    </dgm:pt>
    <dgm:pt modelId="{4E7A57E0-13A3-4457-9836-FE0B299D6E74}" type="parTrans" cxnId="{8CF13C0B-7EB5-43BE-A5D6-E00FC6A345D4}">
      <dgm:prSet/>
      <dgm:spPr/>
      <dgm:t>
        <a:bodyPr/>
        <a:lstStyle/>
        <a:p>
          <a:endParaRPr lang="en-US"/>
        </a:p>
      </dgm:t>
    </dgm:pt>
    <dgm:pt modelId="{4DB19F01-FFC4-43AC-9D83-D88E577DC9D9}" type="sibTrans" cxnId="{8CF13C0B-7EB5-43BE-A5D6-E00FC6A345D4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83060DF9-88AE-458D-A08A-F50B7F20D980}">
      <dgm:prSet/>
      <dgm:spPr/>
      <dgm:t>
        <a:bodyPr/>
        <a:lstStyle/>
        <a:p>
          <a:r>
            <a:rPr lang="en-US"/>
            <a:t>Involve the people who are affected by the issue, allow them to tell their stories</a:t>
          </a:r>
        </a:p>
      </dgm:t>
    </dgm:pt>
    <dgm:pt modelId="{DF71FC69-CA95-4A53-A149-E26CC912C8F0}" type="parTrans" cxnId="{EEEAA500-1418-46DD-B467-C7DF1C86FB6A}">
      <dgm:prSet/>
      <dgm:spPr/>
      <dgm:t>
        <a:bodyPr/>
        <a:lstStyle/>
        <a:p>
          <a:endParaRPr lang="en-US"/>
        </a:p>
      </dgm:t>
    </dgm:pt>
    <dgm:pt modelId="{5D696A55-2D86-475D-A701-F23A397C91FF}" type="sibTrans" cxnId="{EEEAA500-1418-46DD-B467-C7DF1C86FB6A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39C5F33D-4EAB-40FC-A8C9-64E8A084E918}">
      <dgm:prSet/>
      <dgm:spPr/>
      <dgm:t>
        <a:bodyPr/>
        <a:lstStyle/>
        <a:p>
          <a:r>
            <a:rPr lang="en-US"/>
            <a:t>Be patient</a:t>
          </a:r>
        </a:p>
      </dgm:t>
    </dgm:pt>
    <dgm:pt modelId="{040C47E7-1379-42BA-8DB9-00CB9D62EAB5}" type="parTrans" cxnId="{FF35FAAA-761A-446D-8B78-2842F7B30E69}">
      <dgm:prSet/>
      <dgm:spPr/>
      <dgm:t>
        <a:bodyPr/>
        <a:lstStyle/>
        <a:p>
          <a:endParaRPr lang="en-US"/>
        </a:p>
      </dgm:t>
    </dgm:pt>
    <dgm:pt modelId="{7090E9B3-F7F1-45E7-899B-7BECAE1AEF31}" type="sibTrans" cxnId="{FF35FAAA-761A-446D-8B78-2842F7B30E69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BCB134D7-DFA8-4A53-9B34-93B812709B0F}" type="pres">
      <dgm:prSet presAssocID="{C42A3E07-0206-4FDF-B170-34655B9D9892}" presName="Name0" presStyleCnt="0">
        <dgm:presLayoutVars>
          <dgm:animLvl val="lvl"/>
          <dgm:resizeHandles val="exact"/>
        </dgm:presLayoutVars>
      </dgm:prSet>
      <dgm:spPr/>
    </dgm:pt>
    <dgm:pt modelId="{777D1C98-3A0D-436D-9319-BC80386F9E21}" type="pres">
      <dgm:prSet presAssocID="{AFD15979-A68A-43A4-B457-95F905907923}" presName="compositeNode" presStyleCnt="0">
        <dgm:presLayoutVars>
          <dgm:bulletEnabled val="1"/>
        </dgm:presLayoutVars>
      </dgm:prSet>
      <dgm:spPr/>
    </dgm:pt>
    <dgm:pt modelId="{9ED1E9B7-DFD2-4D59-B991-EA9C2482A969}" type="pres">
      <dgm:prSet presAssocID="{AFD15979-A68A-43A4-B457-95F905907923}" presName="bgRect" presStyleLbl="bgAccFollowNode1" presStyleIdx="0" presStyleCnt="4"/>
      <dgm:spPr/>
    </dgm:pt>
    <dgm:pt modelId="{4667DF60-5CE7-43F3-A602-9CD21A4667C7}" type="pres">
      <dgm:prSet presAssocID="{751A3558-63A9-4F89-AC46-F4DF17D5D105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76DE8CF7-CA2F-4D9C-8E96-7815EA03391E}" type="pres">
      <dgm:prSet presAssocID="{AFD15979-A68A-43A4-B457-95F905907923}" presName="bottomLine" presStyleLbl="alignNode1" presStyleIdx="1" presStyleCnt="8">
        <dgm:presLayoutVars/>
      </dgm:prSet>
      <dgm:spPr/>
    </dgm:pt>
    <dgm:pt modelId="{E98BC671-4D8C-427B-A876-092054FB79DE}" type="pres">
      <dgm:prSet presAssocID="{AFD15979-A68A-43A4-B457-95F905907923}" presName="nodeText" presStyleLbl="bgAccFollowNode1" presStyleIdx="0" presStyleCnt="4">
        <dgm:presLayoutVars>
          <dgm:bulletEnabled val="1"/>
        </dgm:presLayoutVars>
      </dgm:prSet>
      <dgm:spPr/>
    </dgm:pt>
    <dgm:pt modelId="{2DC4BE8B-3281-4E5B-990F-89A687108975}" type="pres">
      <dgm:prSet presAssocID="{751A3558-63A9-4F89-AC46-F4DF17D5D105}" presName="sibTrans" presStyleCnt="0"/>
      <dgm:spPr/>
    </dgm:pt>
    <dgm:pt modelId="{C630CBC8-68F0-4127-8DC1-CC2C80683BFF}" type="pres">
      <dgm:prSet presAssocID="{142EF394-5F63-4FA5-BD91-B541BE66D535}" presName="compositeNode" presStyleCnt="0">
        <dgm:presLayoutVars>
          <dgm:bulletEnabled val="1"/>
        </dgm:presLayoutVars>
      </dgm:prSet>
      <dgm:spPr/>
    </dgm:pt>
    <dgm:pt modelId="{268D09A2-A916-492A-8C92-25DB5565B298}" type="pres">
      <dgm:prSet presAssocID="{142EF394-5F63-4FA5-BD91-B541BE66D535}" presName="bgRect" presStyleLbl="bgAccFollowNode1" presStyleIdx="1" presStyleCnt="4"/>
      <dgm:spPr/>
    </dgm:pt>
    <dgm:pt modelId="{4F88784F-619F-4FE5-A7FE-F088C7055218}" type="pres">
      <dgm:prSet presAssocID="{4DB19F01-FFC4-43AC-9D83-D88E577DC9D9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D47D1E6A-C45D-4377-B30E-C84486F26187}" type="pres">
      <dgm:prSet presAssocID="{142EF394-5F63-4FA5-BD91-B541BE66D535}" presName="bottomLine" presStyleLbl="alignNode1" presStyleIdx="3" presStyleCnt="8">
        <dgm:presLayoutVars/>
      </dgm:prSet>
      <dgm:spPr/>
    </dgm:pt>
    <dgm:pt modelId="{05B103CA-26E3-4BEA-98E5-CE9226F164A8}" type="pres">
      <dgm:prSet presAssocID="{142EF394-5F63-4FA5-BD91-B541BE66D535}" presName="nodeText" presStyleLbl="bgAccFollowNode1" presStyleIdx="1" presStyleCnt="4">
        <dgm:presLayoutVars>
          <dgm:bulletEnabled val="1"/>
        </dgm:presLayoutVars>
      </dgm:prSet>
      <dgm:spPr/>
    </dgm:pt>
    <dgm:pt modelId="{694760EE-7E4E-4D71-A7EF-E56D84FD2F75}" type="pres">
      <dgm:prSet presAssocID="{4DB19F01-FFC4-43AC-9D83-D88E577DC9D9}" presName="sibTrans" presStyleCnt="0"/>
      <dgm:spPr/>
    </dgm:pt>
    <dgm:pt modelId="{47E24254-A9C9-4888-822D-ED2E987C1DDD}" type="pres">
      <dgm:prSet presAssocID="{83060DF9-88AE-458D-A08A-F50B7F20D980}" presName="compositeNode" presStyleCnt="0">
        <dgm:presLayoutVars>
          <dgm:bulletEnabled val="1"/>
        </dgm:presLayoutVars>
      </dgm:prSet>
      <dgm:spPr/>
    </dgm:pt>
    <dgm:pt modelId="{59BA852B-2216-4293-A84C-644F5B9BB9A4}" type="pres">
      <dgm:prSet presAssocID="{83060DF9-88AE-458D-A08A-F50B7F20D980}" presName="bgRect" presStyleLbl="bgAccFollowNode1" presStyleIdx="2" presStyleCnt="4"/>
      <dgm:spPr/>
    </dgm:pt>
    <dgm:pt modelId="{E0AF9389-0E69-4086-B74A-6A0169E5D4C6}" type="pres">
      <dgm:prSet presAssocID="{5D696A55-2D86-475D-A701-F23A397C91FF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CF86CCEF-22B4-4580-A14B-73C529798DA2}" type="pres">
      <dgm:prSet presAssocID="{83060DF9-88AE-458D-A08A-F50B7F20D980}" presName="bottomLine" presStyleLbl="alignNode1" presStyleIdx="5" presStyleCnt="8">
        <dgm:presLayoutVars/>
      </dgm:prSet>
      <dgm:spPr/>
    </dgm:pt>
    <dgm:pt modelId="{AB869599-8D16-4CC4-81C4-12D2C5165E69}" type="pres">
      <dgm:prSet presAssocID="{83060DF9-88AE-458D-A08A-F50B7F20D980}" presName="nodeText" presStyleLbl="bgAccFollowNode1" presStyleIdx="2" presStyleCnt="4">
        <dgm:presLayoutVars>
          <dgm:bulletEnabled val="1"/>
        </dgm:presLayoutVars>
      </dgm:prSet>
      <dgm:spPr/>
    </dgm:pt>
    <dgm:pt modelId="{D54646F5-7BEF-48C3-B613-FC807C2B2AF0}" type="pres">
      <dgm:prSet presAssocID="{5D696A55-2D86-475D-A701-F23A397C91FF}" presName="sibTrans" presStyleCnt="0"/>
      <dgm:spPr/>
    </dgm:pt>
    <dgm:pt modelId="{09AB372C-813D-46CB-B475-FAFBBE854DBA}" type="pres">
      <dgm:prSet presAssocID="{39C5F33D-4EAB-40FC-A8C9-64E8A084E918}" presName="compositeNode" presStyleCnt="0">
        <dgm:presLayoutVars>
          <dgm:bulletEnabled val="1"/>
        </dgm:presLayoutVars>
      </dgm:prSet>
      <dgm:spPr/>
    </dgm:pt>
    <dgm:pt modelId="{46E9F13A-7D92-4491-9077-2A34BAB9672D}" type="pres">
      <dgm:prSet presAssocID="{39C5F33D-4EAB-40FC-A8C9-64E8A084E918}" presName="bgRect" presStyleLbl="bgAccFollowNode1" presStyleIdx="3" presStyleCnt="4"/>
      <dgm:spPr/>
    </dgm:pt>
    <dgm:pt modelId="{FE4B10E4-B2D6-43DE-A64A-E07628F22EFF}" type="pres">
      <dgm:prSet presAssocID="{7090E9B3-F7F1-45E7-899B-7BECAE1AEF31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DEC8091D-AA7D-431D-9E36-A0C5B043049A}" type="pres">
      <dgm:prSet presAssocID="{39C5F33D-4EAB-40FC-A8C9-64E8A084E918}" presName="bottomLine" presStyleLbl="alignNode1" presStyleIdx="7" presStyleCnt="8">
        <dgm:presLayoutVars/>
      </dgm:prSet>
      <dgm:spPr/>
    </dgm:pt>
    <dgm:pt modelId="{FB2B695D-201C-46DF-9011-D2FD3AC47761}" type="pres">
      <dgm:prSet presAssocID="{39C5F33D-4EAB-40FC-A8C9-64E8A084E918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EEEAA500-1418-46DD-B467-C7DF1C86FB6A}" srcId="{C42A3E07-0206-4FDF-B170-34655B9D9892}" destId="{83060DF9-88AE-458D-A08A-F50B7F20D980}" srcOrd="2" destOrd="0" parTransId="{DF71FC69-CA95-4A53-A149-E26CC912C8F0}" sibTransId="{5D696A55-2D86-475D-A701-F23A397C91FF}"/>
    <dgm:cxn modelId="{2E361008-0563-46DB-869B-80892928BC9E}" type="presOf" srcId="{142EF394-5F63-4FA5-BD91-B541BE66D535}" destId="{268D09A2-A916-492A-8C92-25DB5565B298}" srcOrd="0" destOrd="0" presId="urn:microsoft.com/office/officeart/2016/7/layout/BasicLinearProcessNumbered"/>
    <dgm:cxn modelId="{8CF13C0B-7EB5-43BE-A5D6-E00FC6A345D4}" srcId="{C42A3E07-0206-4FDF-B170-34655B9D9892}" destId="{142EF394-5F63-4FA5-BD91-B541BE66D535}" srcOrd="1" destOrd="0" parTransId="{4E7A57E0-13A3-4457-9836-FE0B299D6E74}" sibTransId="{4DB19F01-FFC4-43AC-9D83-D88E577DC9D9}"/>
    <dgm:cxn modelId="{F7DE3D23-514D-4B58-901C-EC87B7EDF8D8}" type="presOf" srcId="{C42A3E07-0206-4FDF-B170-34655B9D9892}" destId="{BCB134D7-DFA8-4A53-9B34-93B812709B0F}" srcOrd="0" destOrd="0" presId="urn:microsoft.com/office/officeart/2016/7/layout/BasicLinearProcessNumbered"/>
    <dgm:cxn modelId="{22C31825-E212-4CC9-BD1D-497F93DE6AC7}" type="presOf" srcId="{83060DF9-88AE-458D-A08A-F50B7F20D980}" destId="{59BA852B-2216-4293-A84C-644F5B9BB9A4}" srcOrd="0" destOrd="0" presId="urn:microsoft.com/office/officeart/2016/7/layout/BasicLinearProcessNumbered"/>
    <dgm:cxn modelId="{7EBFAA30-7AF0-4F84-ADD8-70F4E1664008}" type="presOf" srcId="{4DB19F01-FFC4-43AC-9D83-D88E577DC9D9}" destId="{4F88784F-619F-4FE5-A7FE-F088C7055218}" srcOrd="0" destOrd="0" presId="urn:microsoft.com/office/officeart/2016/7/layout/BasicLinearProcessNumbered"/>
    <dgm:cxn modelId="{04CC2C39-BCDA-41C7-8F48-6D39EC6216D4}" type="presOf" srcId="{AFD15979-A68A-43A4-B457-95F905907923}" destId="{9ED1E9B7-DFD2-4D59-B991-EA9C2482A969}" srcOrd="0" destOrd="0" presId="urn:microsoft.com/office/officeart/2016/7/layout/BasicLinearProcessNumbered"/>
    <dgm:cxn modelId="{E6E71C43-7EE4-4AE2-AA85-0182DBC8D19F}" type="presOf" srcId="{39C5F33D-4EAB-40FC-A8C9-64E8A084E918}" destId="{FB2B695D-201C-46DF-9011-D2FD3AC47761}" srcOrd="1" destOrd="0" presId="urn:microsoft.com/office/officeart/2016/7/layout/BasicLinearProcessNumbered"/>
    <dgm:cxn modelId="{CFA19054-3EE3-4CA5-A682-852022D6A921}" type="presOf" srcId="{751A3558-63A9-4F89-AC46-F4DF17D5D105}" destId="{4667DF60-5CE7-43F3-A602-9CD21A4667C7}" srcOrd="0" destOrd="0" presId="urn:microsoft.com/office/officeart/2016/7/layout/BasicLinearProcessNumbered"/>
    <dgm:cxn modelId="{85476480-F0E6-4A33-AF7C-C61935F83C22}" type="presOf" srcId="{39C5F33D-4EAB-40FC-A8C9-64E8A084E918}" destId="{46E9F13A-7D92-4491-9077-2A34BAB9672D}" srcOrd="0" destOrd="0" presId="urn:microsoft.com/office/officeart/2016/7/layout/BasicLinearProcessNumbered"/>
    <dgm:cxn modelId="{FF35FAAA-761A-446D-8B78-2842F7B30E69}" srcId="{C42A3E07-0206-4FDF-B170-34655B9D9892}" destId="{39C5F33D-4EAB-40FC-A8C9-64E8A084E918}" srcOrd="3" destOrd="0" parTransId="{040C47E7-1379-42BA-8DB9-00CB9D62EAB5}" sibTransId="{7090E9B3-F7F1-45E7-899B-7BECAE1AEF31}"/>
    <dgm:cxn modelId="{0FBAD2DB-A587-483F-A564-C0A879C9EA4B}" type="presOf" srcId="{AFD15979-A68A-43A4-B457-95F905907923}" destId="{E98BC671-4D8C-427B-A876-092054FB79DE}" srcOrd="1" destOrd="0" presId="urn:microsoft.com/office/officeart/2016/7/layout/BasicLinearProcessNumbered"/>
    <dgm:cxn modelId="{7764C2E8-E410-49F0-8CAD-B21918858931}" type="presOf" srcId="{83060DF9-88AE-458D-A08A-F50B7F20D980}" destId="{AB869599-8D16-4CC4-81C4-12D2C5165E69}" srcOrd="1" destOrd="0" presId="urn:microsoft.com/office/officeart/2016/7/layout/BasicLinearProcessNumbered"/>
    <dgm:cxn modelId="{5BBD05FB-0A01-4BD9-A60A-F7A50EDBBD81}" type="presOf" srcId="{5D696A55-2D86-475D-A701-F23A397C91FF}" destId="{E0AF9389-0E69-4086-B74A-6A0169E5D4C6}" srcOrd="0" destOrd="0" presId="urn:microsoft.com/office/officeart/2016/7/layout/BasicLinearProcessNumbered"/>
    <dgm:cxn modelId="{62993EFC-321A-44CB-9225-0B9024BB43A8}" type="presOf" srcId="{142EF394-5F63-4FA5-BD91-B541BE66D535}" destId="{05B103CA-26E3-4BEA-98E5-CE9226F164A8}" srcOrd="1" destOrd="0" presId="urn:microsoft.com/office/officeart/2016/7/layout/BasicLinearProcessNumbered"/>
    <dgm:cxn modelId="{647DD5FC-D358-4D85-B17F-6D3FC2EEDA57}" type="presOf" srcId="{7090E9B3-F7F1-45E7-899B-7BECAE1AEF31}" destId="{FE4B10E4-B2D6-43DE-A64A-E07628F22EFF}" srcOrd="0" destOrd="0" presId="urn:microsoft.com/office/officeart/2016/7/layout/BasicLinearProcessNumbered"/>
    <dgm:cxn modelId="{AB5E80FF-166C-4473-B60D-C821B1B20D5F}" srcId="{C42A3E07-0206-4FDF-B170-34655B9D9892}" destId="{AFD15979-A68A-43A4-B457-95F905907923}" srcOrd="0" destOrd="0" parTransId="{261054DB-997C-400A-BA9C-AF1F111A1DA4}" sibTransId="{751A3558-63A9-4F89-AC46-F4DF17D5D105}"/>
    <dgm:cxn modelId="{7A08CE89-19F1-49F7-B9B0-8B3BFE33EACA}" type="presParOf" srcId="{BCB134D7-DFA8-4A53-9B34-93B812709B0F}" destId="{777D1C98-3A0D-436D-9319-BC80386F9E21}" srcOrd="0" destOrd="0" presId="urn:microsoft.com/office/officeart/2016/7/layout/BasicLinearProcessNumbered"/>
    <dgm:cxn modelId="{D8AA26AC-C09E-4355-B27E-9B4B461CC480}" type="presParOf" srcId="{777D1C98-3A0D-436D-9319-BC80386F9E21}" destId="{9ED1E9B7-DFD2-4D59-B991-EA9C2482A969}" srcOrd="0" destOrd="0" presId="urn:microsoft.com/office/officeart/2016/7/layout/BasicLinearProcessNumbered"/>
    <dgm:cxn modelId="{7E65B977-6173-4897-9919-5584032A721D}" type="presParOf" srcId="{777D1C98-3A0D-436D-9319-BC80386F9E21}" destId="{4667DF60-5CE7-43F3-A602-9CD21A4667C7}" srcOrd="1" destOrd="0" presId="urn:microsoft.com/office/officeart/2016/7/layout/BasicLinearProcessNumbered"/>
    <dgm:cxn modelId="{4553F408-8A77-42B7-8765-B084950CC386}" type="presParOf" srcId="{777D1C98-3A0D-436D-9319-BC80386F9E21}" destId="{76DE8CF7-CA2F-4D9C-8E96-7815EA03391E}" srcOrd="2" destOrd="0" presId="urn:microsoft.com/office/officeart/2016/7/layout/BasicLinearProcessNumbered"/>
    <dgm:cxn modelId="{C5111631-2CB6-4F4C-A16A-ACB3F1CFDEBA}" type="presParOf" srcId="{777D1C98-3A0D-436D-9319-BC80386F9E21}" destId="{E98BC671-4D8C-427B-A876-092054FB79DE}" srcOrd="3" destOrd="0" presId="urn:microsoft.com/office/officeart/2016/7/layout/BasicLinearProcessNumbered"/>
    <dgm:cxn modelId="{AA5154DD-C9A9-459D-9DEC-DD42DF080B61}" type="presParOf" srcId="{BCB134D7-DFA8-4A53-9B34-93B812709B0F}" destId="{2DC4BE8B-3281-4E5B-990F-89A687108975}" srcOrd="1" destOrd="0" presId="urn:microsoft.com/office/officeart/2016/7/layout/BasicLinearProcessNumbered"/>
    <dgm:cxn modelId="{8A920BFA-083C-4672-A7C4-89A0F9A5A684}" type="presParOf" srcId="{BCB134D7-DFA8-4A53-9B34-93B812709B0F}" destId="{C630CBC8-68F0-4127-8DC1-CC2C80683BFF}" srcOrd="2" destOrd="0" presId="urn:microsoft.com/office/officeart/2016/7/layout/BasicLinearProcessNumbered"/>
    <dgm:cxn modelId="{792206FB-3DC7-4CC3-89C6-F9D61223FC22}" type="presParOf" srcId="{C630CBC8-68F0-4127-8DC1-CC2C80683BFF}" destId="{268D09A2-A916-492A-8C92-25DB5565B298}" srcOrd="0" destOrd="0" presId="urn:microsoft.com/office/officeart/2016/7/layout/BasicLinearProcessNumbered"/>
    <dgm:cxn modelId="{23719DE5-A9E2-4521-B614-4805FB62C909}" type="presParOf" srcId="{C630CBC8-68F0-4127-8DC1-CC2C80683BFF}" destId="{4F88784F-619F-4FE5-A7FE-F088C7055218}" srcOrd="1" destOrd="0" presId="urn:microsoft.com/office/officeart/2016/7/layout/BasicLinearProcessNumbered"/>
    <dgm:cxn modelId="{90A81054-798F-4513-9B77-727F9063E5C9}" type="presParOf" srcId="{C630CBC8-68F0-4127-8DC1-CC2C80683BFF}" destId="{D47D1E6A-C45D-4377-B30E-C84486F26187}" srcOrd="2" destOrd="0" presId="urn:microsoft.com/office/officeart/2016/7/layout/BasicLinearProcessNumbered"/>
    <dgm:cxn modelId="{2A08D4B2-934F-4E73-B166-14A57FA865E8}" type="presParOf" srcId="{C630CBC8-68F0-4127-8DC1-CC2C80683BFF}" destId="{05B103CA-26E3-4BEA-98E5-CE9226F164A8}" srcOrd="3" destOrd="0" presId="urn:microsoft.com/office/officeart/2016/7/layout/BasicLinearProcessNumbered"/>
    <dgm:cxn modelId="{45F83082-B630-44EB-A040-935199F597CA}" type="presParOf" srcId="{BCB134D7-DFA8-4A53-9B34-93B812709B0F}" destId="{694760EE-7E4E-4D71-A7EF-E56D84FD2F75}" srcOrd="3" destOrd="0" presId="urn:microsoft.com/office/officeart/2016/7/layout/BasicLinearProcessNumbered"/>
    <dgm:cxn modelId="{FFFF1083-0F8E-4C2F-AC8C-C6E4851A877D}" type="presParOf" srcId="{BCB134D7-DFA8-4A53-9B34-93B812709B0F}" destId="{47E24254-A9C9-4888-822D-ED2E987C1DDD}" srcOrd="4" destOrd="0" presId="urn:microsoft.com/office/officeart/2016/7/layout/BasicLinearProcessNumbered"/>
    <dgm:cxn modelId="{9CD83558-8C4D-491E-BAE8-E3DE793E5051}" type="presParOf" srcId="{47E24254-A9C9-4888-822D-ED2E987C1DDD}" destId="{59BA852B-2216-4293-A84C-644F5B9BB9A4}" srcOrd="0" destOrd="0" presId="urn:microsoft.com/office/officeart/2016/7/layout/BasicLinearProcessNumbered"/>
    <dgm:cxn modelId="{831F3A33-0499-4E7D-960B-7F85F86610F0}" type="presParOf" srcId="{47E24254-A9C9-4888-822D-ED2E987C1DDD}" destId="{E0AF9389-0E69-4086-B74A-6A0169E5D4C6}" srcOrd="1" destOrd="0" presId="urn:microsoft.com/office/officeart/2016/7/layout/BasicLinearProcessNumbered"/>
    <dgm:cxn modelId="{F533B44F-9A81-4925-ACD0-993BE20A7161}" type="presParOf" srcId="{47E24254-A9C9-4888-822D-ED2E987C1DDD}" destId="{CF86CCEF-22B4-4580-A14B-73C529798DA2}" srcOrd="2" destOrd="0" presId="urn:microsoft.com/office/officeart/2016/7/layout/BasicLinearProcessNumbered"/>
    <dgm:cxn modelId="{0E0EA933-86EE-43A4-B990-3593ED7B646E}" type="presParOf" srcId="{47E24254-A9C9-4888-822D-ED2E987C1DDD}" destId="{AB869599-8D16-4CC4-81C4-12D2C5165E69}" srcOrd="3" destOrd="0" presId="urn:microsoft.com/office/officeart/2016/7/layout/BasicLinearProcessNumbered"/>
    <dgm:cxn modelId="{B3086097-F1A8-4281-8AC7-A78FE88BBB0C}" type="presParOf" srcId="{BCB134D7-DFA8-4A53-9B34-93B812709B0F}" destId="{D54646F5-7BEF-48C3-B613-FC807C2B2AF0}" srcOrd="5" destOrd="0" presId="urn:microsoft.com/office/officeart/2016/7/layout/BasicLinearProcessNumbered"/>
    <dgm:cxn modelId="{93716B52-08B9-4B72-91CD-A0BA895056CC}" type="presParOf" srcId="{BCB134D7-DFA8-4A53-9B34-93B812709B0F}" destId="{09AB372C-813D-46CB-B475-FAFBBE854DBA}" srcOrd="6" destOrd="0" presId="urn:microsoft.com/office/officeart/2016/7/layout/BasicLinearProcessNumbered"/>
    <dgm:cxn modelId="{2F9750F1-47A1-42D9-AE35-72749A6A891F}" type="presParOf" srcId="{09AB372C-813D-46CB-B475-FAFBBE854DBA}" destId="{46E9F13A-7D92-4491-9077-2A34BAB9672D}" srcOrd="0" destOrd="0" presId="urn:microsoft.com/office/officeart/2016/7/layout/BasicLinearProcessNumbered"/>
    <dgm:cxn modelId="{0F5AA075-58AE-44E1-9812-545BA33EF4C0}" type="presParOf" srcId="{09AB372C-813D-46CB-B475-FAFBBE854DBA}" destId="{FE4B10E4-B2D6-43DE-A64A-E07628F22EFF}" srcOrd="1" destOrd="0" presId="urn:microsoft.com/office/officeart/2016/7/layout/BasicLinearProcessNumbered"/>
    <dgm:cxn modelId="{1F4DD2D2-8BC5-455D-A0C6-F4F06283A25E}" type="presParOf" srcId="{09AB372C-813D-46CB-B475-FAFBBE854DBA}" destId="{DEC8091D-AA7D-431D-9E36-A0C5B043049A}" srcOrd="2" destOrd="0" presId="urn:microsoft.com/office/officeart/2016/7/layout/BasicLinearProcessNumbered"/>
    <dgm:cxn modelId="{41D5AF89-06FD-490A-8D7D-4D3A8A1CBAF2}" type="presParOf" srcId="{09AB372C-813D-46CB-B475-FAFBBE854DBA}" destId="{FB2B695D-201C-46DF-9011-D2FD3AC47761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53AFAE-866C-4B5F-8ADA-C423F03F2BA1}">
      <dsp:nvSpPr>
        <dsp:cNvPr id="0" name=""/>
        <dsp:cNvSpPr/>
      </dsp:nvSpPr>
      <dsp:spPr>
        <a:xfrm>
          <a:off x="0" y="0"/>
          <a:ext cx="8561725" cy="7443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Summer 2016: Vermont Department of Health, Office of Oral Health (OOH) team learns about SDF, a breakthrough therapy to address oral disease  </a:t>
          </a:r>
        </a:p>
      </dsp:txBody>
      <dsp:txXfrm>
        <a:off x="21802" y="21802"/>
        <a:ext cx="7671407" cy="700759"/>
      </dsp:txXfrm>
    </dsp:sp>
    <dsp:sp modelId="{18084D71-F2D8-4857-A8CB-3D7E05E5BEC7}">
      <dsp:nvSpPr>
        <dsp:cNvPr id="0" name=""/>
        <dsp:cNvSpPr/>
      </dsp:nvSpPr>
      <dsp:spPr>
        <a:xfrm>
          <a:off x="639349" y="847747"/>
          <a:ext cx="8561725" cy="74436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Fall 2016: OOH provides information about SDF to health care providers and policy makers and develops fact sheet for general public, and works with state Medicaid agency to activate SDF code</a:t>
          </a:r>
        </a:p>
      </dsp:txBody>
      <dsp:txXfrm>
        <a:off x="661151" y="869549"/>
        <a:ext cx="7394935" cy="700759"/>
      </dsp:txXfrm>
    </dsp:sp>
    <dsp:sp modelId="{68B2DF8A-9D6F-48E2-B0ED-DEFD551EB77C}">
      <dsp:nvSpPr>
        <dsp:cNvPr id="0" name=""/>
        <dsp:cNvSpPr/>
      </dsp:nvSpPr>
      <dsp:spPr>
        <a:xfrm>
          <a:off x="1278699" y="1695494"/>
          <a:ext cx="8561725" cy="7443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Winter 2017: OOH seeks clarity from VT Board of Dental Examiners regarding whether current rules allow PHDHs to apply SDF in public health settings, Board implies they do without saying so directly</a:t>
          </a:r>
        </a:p>
      </dsp:txBody>
      <dsp:txXfrm>
        <a:off x="1300501" y="1717296"/>
        <a:ext cx="7394935" cy="700759"/>
      </dsp:txXfrm>
    </dsp:sp>
    <dsp:sp modelId="{1E3730C1-6388-4AF6-96E9-791AE510512F}">
      <dsp:nvSpPr>
        <dsp:cNvPr id="0" name=""/>
        <dsp:cNvSpPr/>
      </dsp:nvSpPr>
      <dsp:spPr>
        <a:xfrm>
          <a:off x="1918048" y="2543242"/>
          <a:ext cx="8561725" cy="74436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Summer 2018: Board reexamines their decision, advocates and health care providers weigh in and tell stories of how they are using SDF in school settings and how it’s making a difference. OOH provides research outlining why SDF is an important public health strategy to promote health equity.</a:t>
          </a:r>
        </a:p>
      </dsp:txBody>
      <dsp:txXfrm>
        <a:off x="1939850" y="2565044"/>
        <a:ext cx="7394935" cy="700759"/>
      </dsp:txXfrm>
    </dsp:sp>
    <dsp:sp modelId="{F4554F5A-07E8-4CC4-8B9F-1B08A9C714AC}">
      <dsp:nvSpPr>
        <dsp:cNvPr id="0" name=""/>
        <dsp:cNvSpPr/>
      </dsp:nvSpPr>
      <dsp:spPr>
        <a:xfrm>
          <a:off x="2557398" y="3390989"/>
          <a:ext cx="8561725" cy="74436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Fall 2018:  SDF is added to the list of things a hygienist working in public health settings can do in the Administrative Rules. </a:t>
          </a:r>
        </a:p>
      </dsp:txBody>
      <dsp:txXfrm>
        <a:off x="2579200" y="3412791"/>
        <a:ext cx="7394935" cy="700759"/>
      </dsp:txXfrm>
    </dsp:sp>
    <dsp:sp modelId="{F84348B6-2006-4B46-853B-082B1B30BBF2}">
      <dsp:nvSpPr>
        <dsp:cNvPr id="0" name=""/>
        <dsp:cNvSpPr/>
      </dsp:nvSpPr>
      <dsp:spPr>
        <a:xfrm>
          <a:off x="8077889" y="543798"/>
          <a:ext cx="483836" cy="48383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8186752" y="543798"/>
        <a:ext cx="266110" cy="364087"/>
      </dsp:txXfrm>
    </dsp:sp>
    <dsp:sp modelId="{AA570210-A0A8-4FC8-A0BB-5978B4DD061D}">
      <dsp:nvSpPr>
        <dsp:cNvPr id="0" name=""/>
        <dsp:cNvSpPr/>
      </dsp:nvSpPr>
      <dsp:spPr>
        <a:xfrm>
          <a:off x="8717238" y="1391546"/>
          <a:ext cx="483836" cy="48383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8826101" y="1391546"/>
        <a:ext cx="266110" cy="364087"/>
      </dsp:txXfrm>
    </dsp:sp>
    <dsp:sp modelId="{BC976631-DF89-4767-84CF-121065931EA0}">
      <dsp:nvSpPr>
        <dsp:cNvPr id="0" name=""/>
        <dsp:cNvSpPr/>
      </dsp:nvSpPr>
      <dsp:spPr>
        <a:xfrm>
          <a:off x="9356588" y="2226887"/>
          <a:ext cx="483836" cy="483836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9465451" y="2226887"/>
        <a:ext cx="266110" cy="364087"/>
      </dsp:txXfrm>
    </dsp:sp>
    <dsp:sp modelId="{976009D9-C756-4A73-B45E-2262A7612499}">
      <dsp:nvSpPr>
        <dsp:cNvPr id="0" name=""/>
        <dsp:cNvSpPr/>
      </dsp:nvSpPr>
      <dsp:spPr>
        <a:xfrm>
          <a:off x="9995938" y="3082905"/>
          <a:ext cx="483836" cy="48383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10104801" y="3082905"/>
        <a:ext cx="266110" cy="3640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D1E9B7-DFD2-4D59-B991-EA9C2482A969}">
      <dsp:nvSpPr>
        <dsp:cNvPr id="0" name=""/>
        <dsp:cNvSpPr/>
      </dsp:nvSpPr>
      <dsp:spPr>
        <a:xfrm>
          <a:off x="3080" y="263599"/>
          <a:ext cx="2444055" cy="3421677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Lean on your ASTDD mentor when things get tough, and you want to talk things through with someone who really understands where you are coming from</a:t>
          </a:r>
        </a:p>
      </dsp:txBody>
      <dsp:txXfrm>
        <a:off x="3080" y="1563836"/>
        <a:ext cx="2444055" cy="2053006"/>
      </dsp:txXfrm>
    </dsp:sp>
    <dsp:sp modelId="{4667DF60-5CE7-43F3-A602-9CD21A4667C7}">
      <dsp:nvSpPr>
        <dsp:cNvPr id="0" name=""/>
        <dsp:cNvSpPr/>
      </dsp:nvSpPr>
      <dsp:spPr>
        <a:xfrm>
          <a:off x="711856" y="605766"/>
          <a:ext cx="1026503" cy="102650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862184" y="756094"/>
        <a:ext cx="725847" cy="725847"/>
      </dsp:txXfrm>
    </dsp:sp>
    <dsp:sp modelId="{76DE8CF7-CA2F-4D9C-8E96-7815EA03391E}">
      <dsp:nvSpPr>
        <dsp:cNvPr id="0" name=""/>
        <dsp:cNvSpPr/>
      </dsp:nvSpPr>
      <dsp:spPr>
        <a:xfrm>
          <a:off x="3080" y="3685204"/>
          <a:ext cx="2444055" cy="72"/>
        </a:xfrm>
        <a:prstGeom prst="rect">
          <a:avLst/>
        </a:prstGeom>
        <a:solidFill>
          <a:schemeClr val="accent5">
            <a:hueOff val="-965506"/>
            <a:satOff val="-2488"/>
            <a:lumOff val="-1681"/>
            <a:alphaOff val="0"/>
          </a:schemeClr>
        </a:solidFill>
        <a:ln w="12700" cap="flat" cmpd="sng" algn="ctr">
          <a:solidFill>
            <a:schemeClr val="accent5">
              <a:hueOff val="-965506"/>
              <a:satOff val="-2488"/>
              <a:lumOff val="-16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8D09A2-A916-492A-8C92-25DB5565B298}">
      <dsp:nvSpPr>
        <dsp:cNvPr id="0" name=""/>
        <dsp:cNvSpPr/>
      </dsp:nvSpPr>
      <dsp:spPr>
        <a:xfrm>
          <a:off x="2691541" y="263599"/>
          <a:ext cx="2444055" cy="3421677"/>
        </a:xfrm>
        <a:prstGeom prst="rect">
          <a:avLst/>
        </a:prstGeom>
        <a:solidFill>
          <a:schemeClr val="accent5">
            <a:tint val="40000"/>
            <a:alpha val="90000"/>
            <a:hueOff val="-2246587"/>
            <a:satOff val="-7611"/>
            <a:lumOff val="-97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2246587"/>
              <a:satOff val="-7611"/>
              <a:lumOff val="-9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Don’t shy away from the </a:t>
          </a:r>
          <a:r>
            <a:rPr lang="en-US" sz="1400" kern="1200"/>
            <a:t>crucial conversations</a:t>
          </a:r>
          <a:endParaRPr lang="en-US" sz="1400" kern="1200" dirty="0"/>
        </a:p>
      </dsp:txBody>
      <dsp:txXfrm>
        <a:off x="2691541" y="1563836"/>
        <a:ext cx="2444055" cy="2053006"/>
      </dsp:txXfrm>
    </dsp:sp>
    <dsp:sp modelId="{4F88784F-619F-4FE5-A7FE-F088C7055218}">
      <dsp:nvSpPr>
        <dsp:cNvPr id="0" name=""/>
        <dsp:cNvSpPr/>
      </dsp:nvSpPr>
      <dsp:spPr>
        <a:xfrm>
          <a:off x="3400317" y="605766"/>
          <a:ext cx="1026503" cy="1026503"/>
        </a:xfrm>
        <a:prstGeom prst="ellipse">
          <a:avLst/>
        </a:prstGeom>
        <a:solidFill>
          <a:schemeClr val="accent5">
            <a:hueOff val="-1931012"/>
            <a:satOff val="-4977"/>
            <a:lumOff val="-3361"/>
            <a:alphaOff val="0"/>
          </a:schemeClr>
        </a:solidFill>
        <a:ln w="12700" cap="flat" cmpd="sng" algn="ctr">
          <a:solidFill>
            <a:schemeClr val="accent5">
              <a:hueOff val="-1931012"/>
              <a:satOff val="-4977"/>
              <a:lumOff val="-33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550645" y="756094"/>
        <a:ext cx="725847" cy="725847"/>
      </dsp:txXfrm>
    </dsp:sp>
    <dsp:sp modelId="{D47D1E6A-C45D-4377-B30E-C84486F26187}">
      <dsp:nvSpPr>
        <dsp:cNvPr id="0" name=""/>
        <dsp:cNvSpPr/>
      </dsp:nvSpPr>
      <dsp:spPr>
        <a:xfrm>
          <a:off x="2691541" y="3685204"/>
          <a:ext cx="2444055" cy="72"/>
        </a:xfrm>
        <a:prstGeom prst="rect">
          <a:avLst/>
        </a:prstGeom>
        <a:solidFill>
          <a:schemeClr val="accent5">
            <a:hueOff val="-2896518"/>
            <a:satOff val="-7465"/>
            <a:lumOff val="-5042"/>
            <a:alphaOff val="0"/>
          </a:schemeClr>
        </a:solidFill>
        <a:ln w="12700" cap="flat" cmpd="sng" algn="ctr">
          <a:solidFill>
            <a:schemeClr val="accent5">
              <a:hueOff val="-2896518"/>
              <a:satOff val="-7465"/>
              <a:lumOff val="-50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A852B-2216-4293-A84C-644F5B9BB9A4}">
      <dsp:nvSpPr>
        <dsp:cNvPr id="0" name=""/>
        <dsp:cNvSpPr/>
      </dsp:nvSpPr>
      <dsp:spPr>
        <a:xfrm>
          <a:off x="5380002" y="263599"/>
          <a:ext cx="2444055" cy="3421677"/>
        </a:xfrm>
        <a:prstGeom prst="rect">
          <a:avLst/>
        </a:prstGeom>
        <a:solidFill>
          <a:schemeClr val="accent5">
            <a:tint val="40000"/>
            <a:alpha val="90000"/>
            <a:hueOff val="-4493175"/>
            <a:satOff val="-15221"/>
            <a:lumOff val="-195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4493175"/>
              <a:satOff val="-15221"/>
              <a:lumOff val="-19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Involve the people who are affected by the issue, allow them to tell their stories</a:t>
          </a:r>
        </a:p>
      </dsp:txBody>
      <dsp:txXfrm>
        <a:off x="5380002" y="1563836"/>
        <a:ext cx="2444055" cy="2053006"/>
      </dsp:txXfrm>
    </dsp:sp>
    <dsp:sp modelId="{E0AF9389-0E69-4086-B74A-6A0169E5D4C6}">
      <dsp:nvSpPr>
        <dsp:cNvPr id="0" name=""/>
        <dsp:cNvSpPr/>
      </dsp:nvSpPr>
      <dsp:spPr>
        <a:xfrm>
          <a:off x="6088778" y="605766"/>
          <a:ext cx="1026503" cy="1026503"/>
        </a:xfrm>
        <a:prstGeom prst="ellipse">
          <a:avLst/>
        </a:prstGeom>
        <a:solidFill>
          <a:schemeClr val="accent5">
            <a:hueOff val="-3862025"/>
            <a:satOff val="-9954"/>
            <a:lumOff val="-6723"/>
            <a:alphaOff val="0"/>
          </a:schemeClr>
        </a:solidFill>
        <a:ln w="12700" cap="flat" cmpd="sng" algn="ctr">
          <a:solidFill>
            <a:schemeClr val="accent5">
              <a:hueOff val="-3862025"/>
              <a:satOff val="-9954"/>
              <a:lumOff val="-672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239106" y="756094"/>
        <a:ext cx="725847" cy="725847"/>
      </dsp:txXfrm>
    </dsp:sp>
    <dsp:sp modelId="{CF86CCEF-22B4-4580-A14B-73C529798DA2}">
      <dsp:nvSpPr>
        <dsp:cNvPr id="0" name=""/>
        <dsp:cNvSpPr/>
      </dsp:nvSpPr>
      <dsp:spPr>
        <a:xfrm>
          <a:off x="5380002" y="3685204"/>
          <a:ext cx="2444055" cy="72"/>
        </a:xfrm>
        <a:prstGeom prst="rect">
          <a:avLst/>
        </a:prstGeom>
        <a:solidFill>
          <a:schemeClr val="accent5">
            <a:hueOff val="-4827531"/>
            <a:satOff val="-12442"/>
            <a:lumOff val="-8404"/>
            <a:alphaOff val="0"/>
          </a:schemeClr>
        </a:solidFill>
        <a:ln w="12700" cap="flat" cmpd="sng" algn="ctr">
          <a:solidFill>
            <a:schemeClr val="accent5">
              <a:hueOff val="-4827531"/>
              <a:satOff val="-12442"/>
              <a:lumOff val="-84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E9F13A-7D92-4491-9077-2A34BAB9672D}">
      <dsp:nvSpPr>
        <dsp:cNvPr id="0" name=""/>
        <dsp:cNvSpPr/>
      </dsp:nvSpPr>
      <dsp:spPr>
        <a:xfrm>
          <a:off x="8068463" y="263599"/>
          <a:ext cx="2444055" cy="3421677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Be patient</a:t>
          </a:r>
        </a:p>
      </dsp:txBody>
      <dsp:txXfrm>
        <a:off x="8068463" y="1563836"/>
        <a:ext cx="2444055" cy="2053006"/>
      </dsp:txXfrm>
    </dsp:sp>
    <dsp:sp modelId="{FE4B10E4-B2D6-43DE-A64A-E07628F22EFF}">
      <dsp:nvSpPr>
        <dsp:cNvPr id="0" name=""/>
        <dsp:cNvSpPr/>
      </dsp:nvSpPr>
      <dsp:spPr>
        <a:xfrm>
          <a:off x="8777239" y="605766"/>
          <a:ext cx="1026503" cy="1026503"/>
        </a:xfrm>
        <a:prstGeom prst="ellipse">
          <a:avLst/>
        </a:prstGeom>
        <a:solidFill>
          <a:schemeClr val="accent5">
            <a:hueOff val="-5793037"/>
            <a:satOff val="-14931"/>
            <a:lumOff val="-10084"/>
            <a:alphaOff val="0"/>
          </a:schemeClr>
        </a:solidFill>
        <a:ln w="12700" cap="flat" cmpd="sng" algn="ctr">
          <a:solidFill>
            <a:schemeClr val="accent5">
              <a:hueOff val="-5793037"/>
              <a:satOff val="-14931"/>
              <a:lumOff val="-100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8927567" y="756094"/>
        <a:ext cx="725847" cy="725847"/>
      </dsp:txXfrm>
    </dsp:sp>
    <dsp:sp modelId="{DEC8091D-AA7D-431D-9E36-A0C5B043049A}">
      <dsp:nvSpPr>
        <dsp:cNvPr id="0" name=""/>
        <dsp:cNvSpPr/>
      </dsp:nvSpPr>
      <dsp:spPr>
        <a:xfrm>
          <a:off x="8068463" y="3685204"/>
          <a:ext cx="2444055" cy="72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74CBF-7EC5-4D3C-B116-60C81B4768E8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B6B61-1126-4F7F-A7D1-F12BC521ED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69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EB6B61-1126-4F7F-A7D1-F12BC521ED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590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3826F7-B9FF-411D-9C09-DA99CCBE796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4049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3826F7-B9FF-411D-9C09-DA99CCBE796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3577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EB6B61-1126-4F7F-A7D1-F12BC521EDD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515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EB6B61-1126-4F7F-A7D1-F12BC521EDD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81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21" name="Content Placeholder 7">
            <a:extLst>
              <a:ext uri="{FF2B5EF4-FFF2-40B4-BE49-F238E27FC236}">
                <a16:creationId xmlns:a16="http://schemas.microsoft.com/office/drawing/2014/main" id="{ADB98279-6020-4D40-9DB6-C3DFC24D6F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967" y="5477562"/>
            <a:ext cx="1745757" cy="109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635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4063313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8756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089974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9961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2806073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3" y="4414917"/>
            <a:ext cx="10018710" cy="758446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61484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81398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470398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4057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18418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6571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314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48006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4800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5284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1CC95-F6B8-4889-A878-C967976781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B5EE62-500E-4A5C-BB0A-2210AA00A8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C11E1-5198-47E5-B7FA-1CCC92306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EA9E-44CB-4FC6-97A3-FD6E364B26DC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7F1B0-BD0B-4896-BE2D-C72DD404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0ECD2-70F4-46E7-BA67-7D03DC002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1052-FFDE-42B7-88A2-90DC47E2E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0871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E2176-0FFB-4042-A52A-D162A0482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65AA0-0F27-48FC-ACF0-151B37DC7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AB8611-FE3C-4C83-8DE0-7DA0BE36A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EA9E-44CB-4FC6-97A3-FD6E364B26DC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26FCA-0E99-4E61-89DF-A3326FA26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3D280-6E07-4FA5-A749-4A9929DF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1052-FFDE-42B7-88A2-90DC47E2E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206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6041F-26A8-462E-BA82-8E4811B7B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99FFC1-5401-4CF6-B18B-51C0CFC70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9B186-21F0-429E-96BD-7B73B1CBB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EA9E-44CB-4FC6-97A3-FD6E364B26DC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1705D-3724-4477-8EE3-23D847F53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2193E-F09E-490D-8A95-D7A0262F6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1052-FFDE-42B7-88A2-90DC47E2E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3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9535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2A335-2CEB-4108-B9AB-9FCBE517D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2470C-7518-4B11-B4E1-59E00DEF1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014425-C86B-4D4B-8F03-415F79C5B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B7F955-068E-4C15-81C9-B621DEBDB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EA9E-44CB-4FC6-97A3-FD6E364B26DC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9BA887-813E-4D7E-A558-C0281A0E7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CFAEE3-0DFA-41D2-A9BA-6BF967726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1052-FFDE-42B7-88A2-90DC47E2E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2943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1B59E-61BD-4BD5-BA4B-15C3CFCA9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57487B-F665-4E3D-BB8C-126735AF7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834329-BF89-4DF6-8E46-E448EA2928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6E8651-A668-4FE7-AFB6-92DFA129AF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991B29-249D-4ABB-A961-A1456DBD26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8AAD8F-5D12-4448-A14C-EC538E1EB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EA9E-44CB-4FC6-97A3-FD6E364B26DC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57B3D9-29F4-4547-A379-EB972E751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21B57F-095E-4145-8FE6-97FF1CA99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1052-FFDE-42B7-88A2-90DC47E2E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005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BF4FD-08EB-4F13-A243-02184BB7E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C62ABD-916D-4403-AE20-8F58EFBF1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EA9E-44CB-4FC6-97A3-FD6E364B26DC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FC4D2-D3DB-4FA3-AD41-70282DE07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F7B993-9893-48A9-9F09-2B9528CE9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1052-FFDE-42B7-88A2-90DC47E2E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342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9AAF26-BDBF-4ED3-8D36-B21F89B6D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EA9E-44CB-4FC6-97A3-FD6E364B26DC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88C161-2D1F-4B08-81C6-2FE638068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E8404E-5020-4B1C-B419-691C1ED63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1052-FFDE-42B7-88A2-90DC47E2E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144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C8F9A-6AFC-4E32-9EE1-D3B1C5590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98848-6A0B-44E1-B8CC-08F846994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22AADE-0DC6-488E-B285-CBAB9720D9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E13326-F3BF-4B72-A1EC-2B48955E9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EA9E-44CB-4FC6-97A3-FD6E364B26DC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253684-D287-4AD6-A8C9-8972BC8DD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A5AEC5-4082-4978-A59D-29DA336EA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1052-FFDE-42B7-88A2-90DC47E2E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372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60433-BA6C-45E5-AD3E-3E2197739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D5405B-767E-4DBA-81AC-C71D04790B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55BAD4-1906-4CAB-BB08-D5B347D75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8E604-9539-4761-A3C5-561812C32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EA9E-44CB-4FC6-97A3-FD6E364B26DC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6BC67A-BCC8-49D9-A004-0BA09056F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D5FCA8-36BF-41A7-A535-2A8455D66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1052-FFDE-42B7-88A2-90DC47E2E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107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DD62A-A3E8-4759-844C-DD295D180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C67747-1CEF-4D42-94A9-FFC89A5416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75DA6-8AB5-4CDA-955E-13AF21C8E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EA9E-44CB-4FC6-97A3-FD6E364B26DC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27C4E-E001-41DA-892A-149EF8985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EC19B-256E-4AEB-BEC7-EDACB4CF9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1052-FFDE-42B7-88A2-90DC47E2E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270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BE31F5-1241-4811-8065-2508243C9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7071DD-2B67-446A-8F8F-9ED0FCBFA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AFD53-5983-4059-A95C-F61439947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EA9E-44CB-4FC6-97A3-FD6E364B26DC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16446-59F5-4978-A75D-63A26F355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D93C4-62B9-484D-B35E-4BF6A953A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21052-FFDE-42B7-88A2-90DC47E2E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074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6" y="1876166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6" y="407451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470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7000"/>
            <a:ext cx="4895055" cy="289354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289354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0705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233441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233441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753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17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800"/>
            <a:ext cx="6240990" cy="4866504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3100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0895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337449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003041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9148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2667000"/>
            <a:ext cx="10018713" cy="2868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Content Placeholder 7">
            <a:extLst>
              <a:ext uri="{FF2B5EF4-FFF2-40B4-BE49-F238E27FC236}">
                <a16:creationId xmlns:a16="http://schemas.microsoft.com/office/drawing/2014/main" id="{ADB98279-6020-4D40-9DB6-C3DFC24D6FA7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1230" y="5597489"/>
            <a:ext cx="1745757" cy="109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738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6FFF5F-DCA5-4F32-BD7A-DDF352BE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D7983D-BD94-4848-8C13-FB64F8724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2725D-71C1-46B7-859C-CCAE04D01B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2EA9E-44CB-4FC6-97A3-FD6E364B26DC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C9DEE-614C-44F4-9422-979A4EB7F5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AC3F0-55CE-448D-A140-B04ADC87E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21052-FFDE-42B7-88A2-90DC47E2E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21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a.org/-/media/project/ada-organization/ada/ada-org/files/about/current-policies-and-historical-publications/current_policie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5B0706E-5B04-4EBA-939D-F76AC2392D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7200" dirty="0"/>
              <a:t>    </a:t>
            </a:r>
            <a:r>
              <a:rPr lang="en-US" sz="7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Spotlight</a:t>
            </a:r>
          </a:p>
        </p:txBody>
      </p:sp>
      <p:pic>
        <p:nvPicPr>
          <p:cNvPr id="4" name="Picture 2" descr="Theatre Spotlight Clip Art">
            <a:extLst>
              <a:ext uri="{FF2B5EF4-FFF2-40B4-BE49-F238E27FC236}">
                <a16:creationId xmlns:a16="http://schemas.microsoft.com/office/drawing/2014/main" id="{A2BB49A6-C630-41EB-8146-3A10971960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755" y="0"/>
            <a:ext cx="5590308" cy="5085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5035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21739CA5-F0F5-48E1-8E8C-F24B71827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ounded Rectangle 3">
            <a:extLst>
              <a:ext uri="{FF2B5EF4-FFF2-40B4-BE49-F238E27FC236}">
                <a16:creationId xmlns:a16="http://schemas.microsoft.com/office/drawing/2014/main" id="{3EAD2937-F230-41D4-B9C5-975B129BFC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CD444A3-C338-4886-B7F1-4BA2AF46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F2A9F41-2A86-4203-A8E5-CFB0DFA20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656" y="1444741"/>
            <a:ext cx="9357865" cy="1041901"/>
          </a:xfrm>
        </p:spPr>
        <p:txBody>
          <a:bodyPr>
            <a:normAutofit/>
          </a:bodyPr>
          <a:lstStyle/>
          <a:p>
            <a:r>
              <a:rPr lang="en-US" sz="3400" dirty="0"/>
              <a:t>SDF in public health settings, differing perspectives.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A2CF68-2F41-4FCA-9909-860C5578AC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52656" y="2701427"/>
            <a:ext cx="4483324" cy="2699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dirty="0"/>
              <a:t>VT Office of Oral Health perspective: </a:t>
            </a:r>
          </a:p>
          <a:p>
            <a:pPr marL="0" indent="0">
              <a:buNone/>
            </a:pPr>
            <a:r>
              <a:rPr lang="en-US" sz="1700" dirty="0"/>
              <a:t>SDF is a </a:t>
            </a:r>
            <a:r>
              <a:rPr lang="en-US" sz="1700"/>
              <a:t>breakthrough therapy </a:t>
            </a:r>
            <a:r>
              <a:rPr lang="en-US" sz="1700" dirty="0"/>
              <a:t>to arrest decay in children </a:t>
            </a:r>
            <a:r>
              <a:rPr lang="en-US" sz="1700"/>
              <a:t>and adults. </a:t>
            </a:r>
            <a:r>
              <a:rPr lang="en-US" sz="1700" dirty="0"/>
              <a:t>Without using needles or drilling, it can slow or arrest dental decay, and prevent future decay. </a:t>
            </a:r>
            <a:r>
              <a:rPr lang="en-US" sz="1700" dirty="0">
                <a:highlight>
                  <a:srgbClr val="FFFF00"/>
                </a:highlight>
              </a:rPr>
              <a:t>This makes SDF an incredibly promising strategy to provide oral disease prevention and treatment for people who have difficulty accessing dental care in a dental office by a dentist. 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D9E8B8-291F-455E-9A67-012B0FBC41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6020" y="2701427"/>
            <a:ext cx="4554501" cy="2699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dirty="0">
                <a:hlinkClick r:id="rId3"/>
              </a:rPr>
              <a:t>From the ADA Policy Statement on SDF</a:t>
            </a:r>
            <a:r>
              <a:rPr lang="en-US" sz="1700" dirty="0"/>
              <a:t>: </a:t>
            </a:r>
          </a:p>
          <a:p>
            <a:pPr marL="0" indent="0">
              <a:buNone/>
            </a:pPr>
            <a:r>
              <a:rPr lang="en-US" sz="1700" dirty="0"/>
              <a:t>“Silver Diamine Fluoride (SDF) is a topical antimicrobial and </a:t>
            </a:r>
            <a:r>
              <a:rPr lang="en-US" sz="1700" dirty="0" err="1"/>
              <a:t>remineralizing</a:t>
            </a:r>
            <a:r>
              <a:rPr lang="en-US" sz="1700" dirty="0"/>
              <a:t> agent which was cleared by the FDA as a Class II medical device to treat tooth sensitivity. In certain circumstances, SDF may be used as a non-restorative treatment to arrest carious lesions on primary and permanent teeth. </a:t>
            </a:r>
            <a:r>
              <a:rPr lang="en-US" sz="1700" dirty="0">
                <a:highlight>
                  <a:srgbClr val="FFFF00"/>
                </a:highlight>
              </a:rPr>
              <a:t>The use of SDF to arrest carious lesions requires diagnosis and monitoring by a dentist.”</a:t>
            </a:r>
          </a:p>
          <a:p>
            <a:pPr marL="0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75799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C7565B-D0AF-4A4A-A96C-7EA96688E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en-US" sz="3700" dirty="0">
                <a:solidFill>
                  <a:srgbClr val="FFFFFF"/>
                </a:solidFill>
              </a:rPr>
              <a:t>Expanding the scope of practice of VT public health dental hygienists to include SDF, a timeline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9213D40-201A-454D-A7C5-DD6ED05E34D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6438" y="2272385"/>
          <a:ext cx="11119124" cy="41353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97219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78E3AE-BD24-4B92-99E7-8AECEF170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Lessons Learned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A40C615-3EEF-216F-6E1E-9F2DD3FB7AF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18690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49">
            <a:extLst>
              <a:ext uri="{FF2B5EF4-FFF2-40B4-BE49-F238E27FC236}">
                <a16:creationId xmlns:a16="http://schemas.microsoft.com/office/drawing/2014/main" id="{08F94D66-27EC-4CB8-8226-D7F41C1618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51" name="Freeform 6">
              <a:extLst>
                <a:ext uri="{FF2B5EF4-FFF2-40B4-BE49-F238E27FC236}">
                  <a16:creationId xmlns:a16="http://schemas.microsoft.com/office/drawing/2014/main" id="{1A53964C-7D93-4C48-A4A6-C4C2C393C5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52" name="Freeform 7">
              <a:extLst>
                <a:ext uri="{FF2B5EF4-FFF2-40B4-BE49-F238E27FC236}">
                  <a16:creationId xmlns:a16="http://schemas.microsoft.com/office/drawing/2014/main" id="{9C944EEC-539E-4389-8785-58E65D04E8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53" name="Freeform 9">
              <a:extLst>
                <a:ext uri="{FF2B5EF4-FFF2-40B4-BE49-F238E27FC236}">
                  <a16:creationId xmlns:a16="http://schemas.microsoft.com/office/drawing/2014/main" id="{7836EB7E-895C-4D68-B92E-312B371CB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54" name="Freeform 10">
              <a:extLst>
                <a:ext uri="{FF2B5EF4-FFF2-40B4-BE49-F238E27FC236}">
                  <a16:creationId xmlns:a16="http://schemas.microsoft.com/office/drawing/2014/main" id="{0F29242B-8CE7-4636-B326-4BEE42EB6D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4D0B8E9A-7727-4AD9-974E-8815F0B20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56" name="Freeform 12">
              <a:extLst>
                <a:ext uri="{FF2B5EF4-FFF2-40B4-BE49-F238E27FC236}">
                  <a16:creationId xmlns:a16="http://schemas.microsoft.com/office/drawing/2014/main" id="{1CD6C65C-71BE-4549-926A-1C1135FD06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68" name="Rectangle 57">
            <a:extLst>
              <a:ext uri="{FF2B5EF4-FFF2-40B4-BE49-F238E27FC236}">
                <a16:creationId xmlns:a16="http://schemas.microsoft.com/office/drawing/2014/main" id="{E58348C3-6249-4952-AA86-C63DB35EA9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E6174AD-DBB0-43E6-98C2-738DB3A152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959100" y="-4763"/>
            <a:ext cx="5014912" cy="6862763"/>
            <a:chOff x="2928938" y="-4763"/>
            <a:chExt cx="5014912" cy="6862763"/>
          </a:xfrm>
        </p:grpSpPr>
        <p:sp>
          <p:nvSpPr>
            <p:cNvPr id="61" name="Freeform 6">
              <a:extLst>
                <a:ext uri="{FF2B5EF4-FFF2-40B4-BE49-F238E27FC236}">
                  <a16:creationId xmlns:a16="http://schemas.microsoft.com/office/drawing/2014/main" id="{50A59800-3661-4778-9D8A-F816C85C41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62" name="Freeform 7">
              <a:extLst>
                <a:ext uri="{FF2B5EF4-FFF2-40B4-BE49-F238E27FC236}">
                  <a16:creationId xmlns:a16="http://schemas.microsoft.com/office/drawing/2014/main" id="{7A810977-C816-4698-B7E7-0E6BDED794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63" name="Freeform 9">
              <a:extLst>
                <a:ext uri="{FF2B5EF4-FFF2-40B4-BE49-F238E27FC236}">
                  <a16:creationId xmlns:a16="http://schemas.microsoft.com/office/drawing/2014/main" id="{181E4B1B-2437-4A14-8927-817FC7AED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64" name="Freeform 10">
              <a:extLst>
                <a:ext uri="{FF2B5EF4-FFF2-40B4-BE49-F238E27FC236}">
                  <a16:creationId xmlns:a16="http://schemas.microsoft.com/office/drawing/2014/main" id="{3F98AD26-9FF7-44EA-B876-9C857F8ED9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65" name="Freeform 11">
              <a:extLst>
                <a:ext uri="{FF2B5EF4-FFF2-40B4-BE49-F238E27FC236}">
                  <a16:creationId xmlns:a16="http://schemas.microsoft.com/office/drawing/2014/main" id="{32EBB12A-A9CE-446F-9462-15DAC0D0FA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66" name="Freeform 12">
              <a:extLst>
                <a:ext uri="{FF2B5EF4-FFF2-40B4-BE49-F238E27FC236}">
                  <a16:creationId xmlns:a16="http://schemas.microsoft.com/office/drawing/2014/main" id="{85925599-F99B-48E5-A384-76136C081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B94D924-AD1D-4B22-92A6-05203F2B6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099" y="1204546"/>
            <a:ext cx="3971923" cy="20310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9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Q&amp;A</a:t>
            </a:r>
          </a:p>
        </p:txBody>
      </p:sp>
      <p:pic>
        <p:nvPicPr>
          <p:cNvPr id="5" name="Picture 6" descr="Best WordPress Q&amp;amp;A Plugins to Stir Up Conversations in 2021">
            <a:extLst>
              <a:ext uri="{FF2B5EF4-FFF2-40B4-BE49-F238E27FC236}">
                <a16:creationId xmlns:a16="http://schemas.microsoft.com/office/drawing/2014/main" id="{2E31A58E-15D6-467A-A8F1-F768F1FEB4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08" r="8581" b="9091"/>
          <a:stretch/>
        </p:blipFill>
        <p:spPr bwMode="auto">
          <a:xfrm>
            <a:off x="20" y="10"/>
            <a:ext cx="5448280" cy="6857990"/>
          </a:xfrm>
          <a:custGeom>
            <a:avLst/>
            <a:gdLst/>
            <a:ahLst/>
            <a:cxnLst/>
            <a:rect l="l" t="t" r="r" b="b"/>
            <a:pathLst>
              <a:path w="5448300" h="6858000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5448300" y="6853767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0" name="Content Placeholder 7">
            <a:extLst>
              <a:ext uri="{FF2B5EF4-FFF2-40B4-BE49-F238E27FC236}">
                <a16:creationId xmlns:a16="http://schemas.microsoft.com/office/drawing/2014/main" id="{F23A8144-C2DA-470D-B6D3-2F8BA2A4C22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7265" y="5424808"/>
            <a:ext cx="1745757" cy="109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07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1226</TotalTime>
  <Words>406</Words>
  <Application>Microsoft Office PowerPoint</Application>
  <PresentationFormat>Widescreen</PresentationFormat>
  <Paragraphs>23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Parallax</vt:lpstr>
      <vt:lpstr>Office Theme</vt:lpstr>
      <vt:lpstr>PowerPoint Presentation</vt:lpstr>
      <vt:lpstr>SDF in public health settings, differing perspectives. </vt:lpstr>
      <vt:lpstr>Expanding the scope of practice of VT public health dental hygienists to include SDF, a timeline</vt:lpstr>
      <vt:lpstr>Lessons Learned</vt:lpstr>
      <vt:lpstr>Q&amp;A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judith feinstein</dc:creator>
  <cp:lastModifiedBy>Miller, Robin N</cp:lastModifiedBy>
  <cp:revision>76</cp:revision>
  <dcterms:created xsi:type="dcterms:W3CDTF">2019-03-19T19:40:52Z</dcterms:created>
  <dcterms:modified xsi:type="dcterms:W3CDTF">2022-05-13T15:59:37Z</dcterms:modified>
</cp:coreProperties>
</file>