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5" r:id="rId4"/>
    <p:sldId id="258" r:id="rId5"/>
    <p:sldId id="268" r:id="rId6"/>
    <p:sldId id="272" r:id="rId7"/>
    <p:sldId id="259" r:id="rId8"/>
    <p:sldId id="269" r:id="rId9"/>
    <p:sldId id="266" r:id="rId10"/>
    <p:sldId id="261" r:id="rId11"/>
    <p:sldId id="260" r:id="rId12"/>
    <p:sldId id="270" r:id="rId13"/>
    <p:sldId id="262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8DE8C-36C5-481B-BA3D-1C69C399CB25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17C6F-9E8C-454F-B825-0566BDFAB224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US Citizens </a:t>
          </a:r>
          <a:r>
            <a:rPr lang="en-US" b="1" dirty="0"/>
            <a:t>since 1917</a:t>
          </a:r>
        </a:p>
      </dgm:t>
    </dgm:pt>
    <dgm:pt modelId="{DEE37011-B893-4037-9F8C-6C7DF046028F}" type="parTrans" cxnId="{38246537-DD81-40F3-A130-F16A84888AD7}">
      <dgm:prSet/>
      <dgm:spPr/>
      <dgm:t>
        <a:bodyPr/>
        <a:lstStyle/>
        <a:p>
          <a:endParaRPr lang="en-US"/>
        </a:p>
      </dgm:t>
    </dgm:pt>
    <dgm:pt modelId="{AFE5C3D1-2B5C-426E-B6CA-546269E781B5}" type="sibTrans" cxnId="{38246537-DD81-40F3-A130-F16A84888AD7}">
      <dgm:prSet/>
      <dgm:spPr/>
      <dgm:t>
        <a:bodyPr/>
        <a:lstStyle/>
        <a:p>
          <a:endParaRPr lang="en-US"/>
        </a:p>
      </dgm:t>
    </dgm:pt>
    <dgm:pt modelId="{F40591C9-1991-4DAC-A71F-A8799D35C087}">
      <dgm:prSet/>
      <dgm:spPr/>
      <dgm:t>
        <a:bodyPr/>
        <a:lstStyle/>
        <a:p>
          <a:r>
            <a:rPr lang="en-US" b="1" dirty="0"/>
            <a:t>Non voting member in House or Senate, but has a non voting Resident Comissioner </a:t>
          </a:r>
        </a:p>
      </dgm:t>
    </dgm:pt>
    <dgm:pt modelId="{6C286B7E-12EE-40F9-B6A6-430D0EC47D7B}" type="parTrans" cxnId="{CCFD5D85-C29C-4469-BFC7-4A836C52703E}">
      <dgm:prSet/>
      <dgm:spPr/>
      <dgm:t>
        <a:bodyPr/>
        <a:lstStyle/>
        <a:p>
          <a:endParaRPr lang="en-US"/>
        </a:p>
      </dgm:t>
    </dgm:pt>
    <dgm:pt modelId="{D5A6FF4A-F66B-4574-AE88-EEAB29868EA5}" type="sibTrans" cxnId="{CCFD5D85-C29C-4469-BFC7-4A836C52703E}">
      <dgm:prSet/>
      <dgm:spPr/>
      <dgm:t>
        <a:bodyPr/>
        <a:lstStyle/>
        <a:p>
          <a:endParaRPr lang="en-US"/>
        </a:p>
      </dgm:t>
    </dgm:pt>
    <dgm:pt modelId="{305766E4-BE04-4A86-888D-24F04B57B051}">
      <dgm:prSet/>
      <dgm:spPr/>
      <dgm:t>
        <a:bodyPr/>
        <a:lstStyle/>
        <a:p>
          <a:r>
            <a:rPr lang="en-US" b="1" dirty="0"/>
            <a:t> </a:t>
          </a:r>
          <a:r>
            <a:rPr lang="en-US" b="1" dirty="0">
              <a:solidFill>
                <a:srgbClr val="FFFF00"/>
              </a:solidFill>
            </a:rPr>
            <a:t>Financial challenges- </a:t>
          </a:r>
          <a:r>
            <a:rPr lang="en-US" b="1" dirty="0"/>
            <a:t>since US financial crisis in 2006, has not recovered: migration, unemployment, schools merge </a:t>
          </a:r>
        </a:p>
      </dgm:t>
    </dgm:pt>
    <dgm:pt modelId="{E81CB7A6-61CE-48C0-A1B7-783F19A099CE}" type="parTrans" cxnId="{81DDA3BC-F225-444F-ADBB-8665CEC8BBCD}">
      <dgm:prSet/>
      <dgm:spPr/>
      <dgm:t>
        <a:bodyPr/>
        <a:lstStyle/>
        <a:p>
          <a:endParaRPr lang="en-US"/>
        </a:p>
      </dgm:t>
    </dgm:pt>
    <dgm:pt modelId="{00E0A6E7-E0B4-4597-8F36-66187A761628}" type="sibTrans" cxnId="{81DDA3BC-F225-444F-ADBB-8665CEC8BBCD}">
      <dgm:prSet/>
      <dgm:spPr/>
      <dgm:t>
        <a:bodyPr/>
        <a:lstStyle/>
        <a:p>
          <a:endParaRPr lang="en-US"/>
        </a:p>
      </dgm:t>
    </dgm:pt>
    <dgm:pt modelId="{703D3098-FF72-48FD-9F0A-8F89B8DE9261}">
      <dgm:prSet/>
      <dgm:spPr/>
      <dgm:t>
        <a:bodyPr/>
        <a:lstStyle/>
        <a:p>
          <a:r>
            <a:rPr lang="en-US" b="1" dirty="0"/>
            <a:t>Since 2017 is ruled by a US Financial Board – restructuring debt </a:t>
          </a:r>
        </a:p>
      </dgm:t>
    </dgm:pt>
    <dgm:pt modelId="{1C9E6A9E-792F-45D1-B0FA-1B32826E422F}" type="parTrans" cxnId="{E0217ED8-E695-41EF-8DD4-4503D37BD058}">
      <dgm:prSet/>
      <dgm:spPr/>
      <dgm:t>
        <a:bodyPr/>
        <a:lstStyle/>
        <a:p>
          <a:endParaRPr lang="en-US"/>
        </a:p>
      </dgm:t>
    </dgm:pt>
    <dgm:pt modelId="{345908B5-FFC3-4134-A350-E6930EB5D5A8}" type="sibTrans" cxnId="{E0217ED8-E695-41EF-8DD4-4503D37BD058}">
      <dgm:prSet/>
      <dgm:spPr/>
      <dgm:t>
        <a:bodyPr/>
        <a:lstStyle/>
        <a:p>
          <a:endParaRPr lang="en-US"/>
        </a:p>
      </dgm:t>
    </dgm:pt>
    <dgm:pt modelId="{F3E8269B-06C2-4E7F-B031-9E685C8C9329}">
      <dgm:prSet/>
      <dgm:spPr/>
      <dgm:t>
        <a:bodyPr/>
        <a:lstStyle/>
        <a:p>
          <a:r>
            <a:rPr lang="en-US" b="1" dirty="0"/>
            <a:t>Languages – English and </a:t>
          </a:r>
          <a:r>
            <a:rPr lang="en-US" b="1" dirty="0">
              <a:solidFill>
                <a:srgbClr val="FFFF00"/>
              </a:solidFill>
            </a:rPr>
            <a:t>Spanish</a:t>
          </a:r>
          <a:r>
            <a:rPr lang="en-US" b="1" dirty="0"/>
            <a:t>.  Only 20% are fully proficient in English</a:t>
          </a:r>
        </a:p>
      </dgm:t>
    </dgm:pt>
    <dgm:pt modelId="{573180E4-BA01-4571-86B9-9F96C848897A}" type="parTrans" cxnId="{EB74666B-32DC-4159-AF85-C1EA0299DD3B}">
      <dgm:prSet/>
      <dgm:spPr/>
      <dgm:t>
        <a:bodyPr/>
        <a:lstStyle/>
        <a:p>
          <a:endParaRPr lang="en-US"/>
        </a:p>
      </dgm:t>
    </dgm:pt>
    <dgm:pt modelId="{9B77F189-3AD1-4120-B243-10772D99139C}" type="sibTrans" cxnId="{EB74666B-32DC-4159-AF85-C1EA0299DD3B}">
      <dgm:prSet/>
      <dgm:spPr/>
      <dgm:t>
        <a:bodyPr/>
        <a:lstStyle/>
        <a:p>
          <a:endParaRPr lang="en-US"/>
        </a:p>
      </dgm:t>
    </dgm:pt>
    <dgm:pt modelId="{12C1D669-F9C9-4CA3-AD21-938F992C3E9B}">
      <dgm:prSet/>
      <dgm:spPr/>
      <dgm:t>
        <a:bodyPr/>
        <a:lstStyle/>
        <a:p>
          <a:r>
            <a:rPr lang="en-US" b="1" dirty="0"/>
            <a:t>Estimated population of Puerto Rico -</a:t>
          </a:r>
          <a:r>
            <a:rPr lang="en-US" b="1" dirty="0">
              <a:solidFill>
                <a:srgbClr val="FFFF00"/>
              </a:solidFill>
            </a:rPr>
            <a:t>3,195,153</a:t>
          </a:r>
          <a:r>
            <a:rPr lang="en-US" b="1" dirty="0"/>
            <a:t> a 14.24% decrease since the 2010 United States Census.</a:t>
          </a:r>
        </a:p>
      </dgm:t>
    </dgm:pt>
    <dgm:pt modelId="{BAE28057-E379-49ED-AC5A-08934329C206}" type="parTrans" cxnId="{30165339-A4F2-4113-9151-16F542E57F49}">
      <dgm:prSet/>
      <dgm:spPr/>
      <dgm:t>
        <a:bodyPr/>
        <a:lstStyle/>
        <a:p>
          <a:endParaRPr lang="en-US"/>
        </a:p>
      </dgm:t>
    </dgm:pt>
    <dgm:pt modelId="{5AD27B80-13DA-44A8-9ACB-E75ADAFDF489}" type="sibTrans" cxnId="{30165339-A4F2-4113-9151-16F542E57F49}">
      <dgm:prSet/>
      <dgm:spPr/>
      <dgm:t>
        <a:bodyPr/>
        <a:lstStyle/>
        <a:p>
          <a:endParaRPr lang="en-US"/>
        </a:p>
      </dgm:t>
    </dgm:pt>
    <dgm:pt modelId="{EDA40853-4A90-457B-B06F-86AE260CCA88}" type="pres">
      <dgm:prSet presAssocID="{5748DE8C-36C5-481B-BA3D-1C69C399CB25}" presName="diagram" presStyleCnt="0">
        <dgm:presLayoutVars>
          <dgm:dir/>
          <dgm:resizeHandles val="exact"/>
        </dgm:presLayoutVars>
      </dgm:prSet>
      <dgm:spPr/>
    </dgm:pt>
    <dgm:pt modelId="{6B52A0A7-9822-4DC3-A6F4-4C84B0759E06}" type="pres">
      <dgm:prSet presAssocID="{66C17C6F-9E8C-454F-B825-0566BDFAB224}" presName="node" presStyleLbl="node1" presStyleIdx="0" presStyleCnt="6">
        <dgm:presLayoutVars>
          <dgm:bulletEnabled val="1"/>
        </dgm:presLayoutVars>
      </dgm:prSet>
      <dgm:spPr/>
    </dgm:pt>
    <dgm:pt modelId="{B3DD92B8-13BC-49D3-A8FD-966894B6168C}" type="pres">
      <dgm:prSet presAssocID="{AFE5C3D1-2B5C-426E-B6CA-546269E781B5}" presName="sibTrans" presStyleCnt="0"/>
      <dgm:spPr/>
    </dgm:pt>
    <dgm:pt modelId="{64C2D706-6EB9-4EA6-84EE-F59400D4CE42}" type="pres">
      <dgm:prSet presAssocID="{F40591C9-1991-4DAC-A71F-A8799D35C087}" presName="node" presStyleLbl="node1" presStyleIdx="1" presStyleCnt="6">
        <dgm:presLayoutVars>
          <dgm:bulletEnabled val="1"/>
        </dgm:presLayoutVars>
      </dgm:prSet>
      <dgm:spPr/>
    </dgm:pt>
    <dgm:pt modelId="{56C0538D-E213-4EE7-AA2C-A6510580C6B8}" type="pres">
      <dgm:prSet presAssocID="{D5A6FF4A-F66B-4574-AE88-EEAB29868EA5}" presName="sibTrans" presStyleCnt="0"/>
      <dgm:spPr/>
    </dgm:pt>
    <dgm:pt modelId="{A929CB82-920B-4A5D-9036-12CF5E059C23}" type="pres">
      <dgm:prSet presAssocID="{305766E4-BE04-4A86-888D-24F04B57B051}" presName="node" presStyleLbl="node1" presStyleIdx="2" presStyleCnt="6">
        <dgm:presLayoutVars>
          <dgm:bulletEnabled val="1"/>
        </dgm:presLayoutVars>
      </dgm:prSet>
      <dgm:spPr/>
    </dgm:pt>
    <dgm:pt modelId="{CE83CFC4-3038-4D57-A77B-ABCEC0B42984}" type="pres">
      <dgm:prSet presAssocID="{00E0A6E7-E0B4-4597-8F36-66187A761628}" presName="sibTrans" presStyleCnt="0"/>
      <dgm:spPr/>
    </dgm:pt>
    <dgm:pt modelId="{C319A8FA-FCC4-4B5E-9EAC-7EFF4EBDB69C}" type="pres">
      <dgm:prSet presAssocID="{703D3098-FF72-48FD-9F0A-8F89B8DE9261}" presName="node" presStyleLbl="node1" presStyleIdx="3" presStyleCnt="6">
        <dgm:presLayoutVars>
          <dgm:bulletEnabled val="1"/>
        </dgm:presLayoutVars>
      </dgm:prSet>
      <dgm:spPr/>
    </dgm:pt>
    <dgm:pt modelId="{1D271C9F-B02A-4C52-A1E6-8838A9B66BC2}" type="pres">
      <dgm:prSet presAssocID="{345908B5-FFC3-4134-A350-E6930EB5D5A8}" presName="sibTrans" presStyleCnt="0"/>
      <dgm:spPr/>
    </dgm:pt>
    <dgm:pt modelId="{3E8A7412-4294-4BCD-B43A-D9F0E5B29387}" type="pres">
      <dgm:prSet presAssocID="{F3E8269B-06C2-4E7F-B031-9E685C8C9329}" presName="node" presStyleLbl="node1" presStyleIdx="4" presStyleCnt="6">
        <dgm:presLayoutVars>
          <dgm:bulletEnabled val="1"/>
        </dgm:presLayoutVars>
      </dgm:prSet>
      <dgm:spPr/>
    </dgm:pt>
    <dgm:pt modelId="{A83100B5-9E8A-4DA8-96B9-05FCCEE036DE}" type="pres">
      <dgm:prSet presAssocID="{9B77F189-3AD1-4120-B243-10772D99139C}" presName="sibTrans" presStyleCnt="0"/>
      <dgm:spPr/>
    </dgm:pt>
    <dgm:pt modelId="{C2CEEC15-8B56-475F-A55A-EA4B052AEC05}" type="pres">
      <dgm:prSet presAssocID="{12C1D669-F9C9-4CA3-AD21-938F992C3E9B}" presName="node" presStyleLbl="node1" presStyleIdx="5" presStyleCnt="6">
        <dgm:presLayoutVars>
          <dgm:bulletEnabled val="1"/>
        </dgm:presLayoutVars>
      </dgm:prSet>
      <dgm:spPr/>
    </dgm:pt>
  </dgm:ptLst>
  <dgm:cxnLst>
    <dgm:cxn modelId="{38246537-DD81-40F3-A130-F16A84888AD7}" srcId="{5748DE8C-36C5-481B-BA3D-1C69C399CB25}" destId="{66C17C6F-9E8C-454F-B825-0566BDFAB224}" srcOrd="0" destOrd="0" parTransId="{DEE37011-B893-4037-9F8C-6C7DF046028F}" sibTransId="{AFE5C3D1-2B5C-426E-B6CA-546269E781B5}"/>
    <dgm:cxn modelId="{30165339-A4F2-4113-9151-16F542E57F49}" srcId="{5748DE8C-36C5-481B-BA3D-1C69C399CB25}" destId="{12C1D669-F9C9-4CA3-AD21-938F992C3E9B}" srcOrd="5" destOrd="0" parTransId="{BAE28057-E379-49ED-AC5A-08934329C206}" sibTransId="{5AD27B80-13DA-44A8-9ACB-E75ADAFDF489}"/>
    <dgm:cxn modelId="{EB74666B-32DC-4159-AF85-C1EA0299DD3B}" srcId="{5748DE8C-36C5-481B-BA3D-1C69C399CB25}" destId="{F3E8269B-06C2-4E7F-B031-9E685C8C9329}" srcOrd="4" destOrd="0" parTransId="{573180E4-BA01-4571-86B9-9F96C848897A}" sibTransId="{9B77F189-3AD1-4120-B243-10772D99139C}"/>
    <dgm:cxn modelId="{CCFD5D85-C29C-4469-BFC7-4A836C52703E}" srcId="{5748DE8C-36C5-481B-BA3D-1C69C399CB25}" destId="{F40591C9-1991-4DAC-A71F-A8799D35C087}" srcOrd="1" destOrd="0" parTransId="{6C286B7E-12EE-40F9-B6A6-430D0EC47D7B}" sibTransId="{D5A6FF4A-F66B-4574-AE88-EEAB29868EA5}"/>
    <dgm:cxn modelId="{09598492-ADD6-4C52-80EC-9AE9AFA8B8AB}" type="presOf" srcId="{66C17C6F-9E8C-454F-B825-0566BDFAB224}" destId="{6B52A0A7-9822-4DC3-A6F4-4C84B0759E06}" srcOrd="0" destOrd="0" presId="urn:microsoft.com/office/officeart/2005/8/layout/default#1"/>
    <dgm:cxn modelId="{B93F9095-CF56-428C-AC55-34BAC0E8D2C6}" type="presOf" srcId="{F40591C9-1991-4DAC-A71F-A8799D35C087}" destId="{64C2D706-6EB9-4EA6-84EE-F59400D4CE42}" srcOrd="0" destOrd="0" presId="urn:microsoft.com/office/officeart/2005/8/layout/default#1"/>
    <dgm:cxn modelId="{828A7FA3-7344-4BC5-9BED-BA133028E8D0}" type="presOf" srcId="{12C1D669-F9C9-4CA3-AD21-938F992C3E9B}" destId="{C2CEEC15-8B56-475F-A55A-EA4B052AEC05}" srcOrd="0" destOrd="0" presId="urn:microsoft.com/office/officeart/2005/8/layout/default#1"/>
    <dgm:cxn modelId="{1D19C0B3-D352-4362-80DB-70AE7E806AD4}" type="presOf" srcId="{5748DE8C-36C5-481B-BA3D-1C69C399CB25}" destId="{EDA40853-4A90-457B-B06F-86AE260CCA88}" srcOrd="0" destOrd="0" presId="urn:microsoft.com/office/officeart/2005/8/layout/default#1"/>
    <dgm:cxn modelId="{81DDA3BC-F225-444F-ADBB-8665CEC8BBCD}" srcId="{5748DE8C-36C5-481B-BA3D-1C69C399CB25}" destId="{305766E4-BE04-4A86-888D-24F04B57B051}" srcOrd="2" destOrd="0" parTransId="{E81CB7A6-61CE-48C0-A1B7-783F19A099CE}" sibTransId="{00E0A6E7-E0B4-4597-8F36-66187A761628}"/>
    <dgm:cxn modelId="{318F8DD3-54A2-450E-9FE1-CA7B3A5A766B}" type="presOf" srcId="{305766E4-BE04-4A86-888D-24F04B57B051}" destId="{A929CB82-920B-4A5D-9036-12CF5E059C23}" srcOrd="0" destOrd="0" presId="urn:microsoft.com/office/officeart/2005/8/layout/default#1"/>
    <dgm:cxn modelId="{E0217ED8-E695-41EF-8DD4-4503D37BD058}" srcId="{5748DE8C-36C5-481B-BA3D-1C69C399CB25}" destId="{703D3098-FF72-48FD-9F0A-8F89B8DE9261}" srcOrd="3" destOrd="0" parTransId="{1C9E6A9E-792F-45D1-B0FA-1B32826E422F}" sibTransId="{345908B5-FFC3-4134-A350-E6930EB5D5A8}"/>
    <dgm:cxn modelId="{D1D1DFF5-2E55-4767-839F-A708BC9DD96A}" type="presOf" srcId="{703D3098-FF72-48FD-9F0A-8F89B8DE9261}" destId="{C319A8FA-FCC4-4B5E-9EAC-7EFF4EBDB69C}" srcOrd="0" destOrd="0" presId="urn:microsoft.com/office/officeart/2005/8/layout/default#1"/>
    <dgm:cxn modelId="{87CCF2FE-186E-49E0-B474-1385F43A64F9}" type="presOf" srcId="{F3E8269B-06C2-4E7F-B031-9E685C8C9329}" destId="{3E8A7412-4294-4BCD-B43A-D9F0E5B29387}" srcOrd="0" destOrd="0" presId="urn:microsoft.com/office/officeart/2005/8/layout/default#1"/>
    <dgm:cxn modelId="{A8D88B50-D1FE-4193-8E90-815D11CA2794}" type="presParOf" srcId="{EDA40853-4A90-457B-B06F-86AE260CCA88}" destId="{6B52A0A7-9822-4DC3-A6F4-4C84B0759E06}" srcOrd="0" destOrd="0" presId="urn:microsoft.com/office/officeart/2005/8/layout/default#1"/>
    <dgm:cxn modelId="{B3BD2CCF-AEEB-4698-B591-6C4BDD189BF0}" type="presParOf" srcId="{EDA40853-4A90-457B-B06F-86AE260CCA88}" destId="{B3DD92B8-13BC-49D3-A8FD-966894B6168C}" srcOrd="1" destOrd="0" presId="urn:microsoft.com/office/officeart/2005/8/layout/default#1"/>
    <dgm:cxn modelId="{F329906F-3A96-4B57-9D8C-1C1FE3C99F59}" type="presParOf" srcId="{EDA40853-4A90-457B-B06F-86AE260CCA88}" destId="{64C2D706-6EB9-4EA6-84EE-F59400D4CE42}" srcOrd="2" destOrd="0" presId="urn:microsoft.com/office/officeart/2005/8/layout/default#1"/>
    <dgm:cxn modelId="{131B19A2-93CC-41A1-9380-AA89CCBC978D}" type="presParOf" srcId="{EDA40853-4A90-457B-B06F-86AE260CCA88}" destId="{56C0538D-E213-4EE7-AA2C-A6510580C6B8}" srcOrd="3" destOrd="0" presId="urn:microsoft.com/office/officeart/2005/8/layout/default#1"/>
    <dgm:cxn modelId="{47D785ED-FB90-49AD-8435-3DCDFDDEDAF0}" type="presParOf" srcId="{EDA40853-4A90-457B-B06F-86AE260CCA88}" destId="{A929CB82-920B-4A5D-9036-12CF5E059C23}" srcOrd="4" destOrd="0" presId="urn:microsoft.com/office/officeart/2005/8/layout/default#1"/>
    <dgm:cxn modelId="{96E456F3-DB45-43DA-AFC1-DCB43B67615D}" type="presParOf" srcId="{EDA40853-4A90-457B-B06F-86AE260CCA88}" destId="{CE83CFC4-3038-4D57-A77B-ABCEC0B42984}" srcOrd="5" destOrd="0" presId="urn:microsoft.com/office/officeart/2005/8/layout/default#1"/>
    <dgm:cxn modelId="{F9512805-4378-4930-9345-4366372E4953}" type="presParOf" srcId="{EDA40853-4A90-457B-B06F-86AE260CCA88}" destId="{C319A8FA-FCC4-4B5E-9EAC-7EFF4EBDB69C}" srcOrd="6" destOrd="0" presId="urn:microsoft.com/office/officeart/2005/8/layout/default#1"/>
    <dgm:cxn modelId="{464A94D1-D84F-4729-A79F-CF0791E98283}" type="presParOf" srcId="{EDA40853-4A90-457B-B06F-86AE260CCA88}" destId="{1D271C9F-B02A-4C52-A1E6-8838A9B66BC2}" srcOrd="7" destOrd="0" presId="urn:microsoft.com/office/officeart/2005/8/layout/default#1"/>
    <dgm:cxn modelId="{AC426A28-20E9-445B-90E3-0DF40F7E4EC4}" type="presParOf" srcId="{EDA40853-4A90-457B-B06F-86AE260CCA88}" destId="{3E8A7412-4294-4BCD-B43A-D9F0E5B29387}" srcOrd="8" destOrd="0" presId="urn:microsoft.com/office/officeart/2005/8/layout/default#1"/>
    <dgm:cxn modelId="{3FA6D9C6-BAF4-46DF-A2CF-BC4B8E394301}" type="presParOf" srcId="{EDA40853-4A90-457B-B06F-86AE260CCA88}" destId="{A83100B5-9E8A-4DA8-96B9-05FCCEE036DE}" srcOrd="9" destOrd="0" presId="urn:microsoft.com/office/officeart/2005/8/layout/default#1"/>
    <dgm:cxn modelId="{B48EFA73-79FB-479D-8D13-87B592DEF17F}" type="presParOf" srcId="{EDA40853-4A90-457B-B06F-86AE260CCA88}" destId="{C2CEEC15-8B56-475F-A55A-EA4B052AEC0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9E9A8-904B-4FB3-9C03-B50962CD499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3BC28C-EF41-46B9-A0D5-9FE9EA33BFDA}">
      <dgm:prSet phldrT="[Text]" custT="1"/>
      <dgm:spPr/>
      <dgm:t>
        <a:bodyPr/>
        <a:lstStyle/>
        <a:p>
          <a:r>
            <a:rPr lang="en-US" sz="1100" b="1" dirty="0"/>
            <a:t>Severe damage to homes, other buildings and infrastructure</a:t>
          </a:r>
        </a:p>
      </dgm:t>
    </dgm:pt>
    <dgm:pt modelId="{5495E414-5CD1-4319-90C4-1AA8EDF6938A}" type="parTrans" cxnId="{48A17A4F-BF6C-4DAF-B302-54D9B074B77D}">
      <dgm:prSet/>
      <dgm:spPr/>
      <dgm:t>
        <a:bodyPr/>
        <a:lstStyle/>
        <a:p>
          <a:endParaRPr lang="en-US"/>
        </a:p>
      </dgm:t>
    </dgm:pt>
    <dgm:pt modelId="{F45BAB25-3828-49C3-8DE0-9741298F93AC}" type="sibTrans" cxnId="{48A17A4F-BF6C-4DAF-B302-54D9B074B77D}">
      <dgm:prSet/>
      <dgm:spPr/>
      <dgm:t>
        <a:bodyPr/>
        <a:lstStyle/>
        <a:p>
          <a:endParaRPr lang="en-US"/>
        </a:p>
      </dgm:t>
    </dgm:pt>
    <dgm:pt modelId="{6014EECF-CA1D-47B8-858C-6A9F5CE2E899}">
      <dgm:prSet custT="1"/>
      <dgm:spPr/>
      <dgm:t>
        <a:bodyPr/>
        <a:lstStyle/>
        <a:p>
          <a:r>
            <a:rPr lang="en-US" sz="1100" b="1" dirty="0"/>
            <a:t>Migration to US (financial and medical reasons) </a:t>
          </a:r>
        </a:p>
      </dgm:t>
    </dgm:pt>
    <dgm:pt modelId="{047103AE-53D0-4C48-86C4-06531F784206}" type="parTrans" cxnId="{5DBDD17E-E00F-47D4-9E92-AFAE29B83F13}">
      <dgm:prSet/>
      <dgm:spPr/>
      <dgm:t>
        <a:bodyPr/>
        <a:lstStyle/>
        <a:p>
          <a:endParaRPr lang="en-US"/>
        </a:p>
      </dgm:t>
    </dgm:pt>
    <dgm:pt modelId="{D8278F33-5240-40EE-BD88-B9182B4313C1}" type="sibTrans" cxnId="{5DBDD17E-E00F-47D4-9E92-AFAE29B83F13}">
      <dgm:prSet/>
      <dgm:spPr/>
      <dgm:t>
        <a:bodyPr/>
        <a:lstStyle/>
        <a:p>
          <a:endParaRPr lang="en-US"/>
        </a:p>
      </dgm:t>
    </dgm:pt>
    <dgm:pt modelId="{3ED095B9-CBA4-406A-B8C8-44F06675E429}">
      <dgm:prSet custT="1"/>
      <dgm:spPr/>
      <dgm:t>
        <a:bodyPr/>
        <a:lstStyle/>
        <a:p>
          <a:r>
            <a:rPr lang="en-US" sz="1100" b="1" dirty="0"/>
            <a:t>4,600 estimated  deaths </a:t>
          </a:r>
        </a:p>
      </dgm:t>
    </dgm:pt>
    <dgm:pt modelId="{D9695D8A-6925-4063-A863-C4D3A5F1DDFC}" type="parTrans" cxnId="{F9DEA6E2-94DE-43BC-8B97-089C22A61A5F}">
      <dgm:prSet/>
      <dgm:spPr/>
      <dgm:t>
        <a:bodyPr/>
        <a:lstStyle/>
        <a:p>
          <a:endParaRPr lang="en-US"/>
        </a:p>
      </dgm:t>
    </dgm:pt>
    <dgm:pt modelId="{E1E42A91-0AF1-43DA-90A7-33059CD7E5D5}" type="sibTrans" cxnId="{F9DEA6E2-94DE-43BC-8B97-089C22A61A5F}">
      <dgm:prSet/>
      <dgm:spPr/>
      <dgm:t>
        <a:bodyPr/>
        <a:lstStyle/>
        <a:p>
          <a:endParaRPr lang="en-US"/>
        </a:p>
      </dgm:t>
    </dgm:pt>
    <dgm:pt modelId="{901E58AB-1A8B-4BC6-B661-E7711799EB70}">
      <dgm:prSet custT="1"/>
      <dgm:spPr/>
      <dgm:t>
        <a:bodyPr/>
        <a:lstStyle/>
        <a:p>
          <a:r>
            <a:rPr lang="en-US" sz="1100" b="1" dirty="0"/>
            <a:t>1/3 of the recorded deaths- by interruption of medical services</a:t>
          </a:r>
        </a:p>
      </dgm:t>
    </dgm:pt>
    <dgm:pt modelId="{1E324A3A-918D-443F-9135-464F273E5BD7}" type="parTrans" cxnId="{E1773BC6-5B99-458C-A9C5-4B183E19CA96}">
      <dgm:prSet/>
      <dgm:spPr/>
      <dgm:t>
        <a:bodyPr/>
        <a:lstStyle/>
        <a:p>
          <a:endParaRPr lang="en-US"/>
        </a:p>
      </dgm:t>
    </dgm:pt>
    <dgm:pt modelId="{51014C8B-C3B7-4828-B647-9DBFCBD95DCB}" type="sibTrans" cxnId="{E1773BC6-5B99-458C-A9C5-4B183E19CA96}">
      <dgm:prSet/>
      <dgm:spPr/>
      <dgm:t>
        <a:bodyPr/>
        <a:lstStyle/>
        <a:p>
          <a:endParaRPr lang="en-US"/>
        </a:p>
      </dgm:t>
    </dgm:pt>
    <dgm:pt modelId="{A0F35040-89B1-4000-A7B2-24B22D1DF506}" type="pres">
      <dgm:prSet presAssocID="{5559E9A8-904B-4FB3-9C03-B50962CD499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5C9846-6AC3-4DD3-A4BC-67135D530932}" type="pres">
      <dgm:prSet presAssocID="{6B3BC28C-EF41-46B9-A0D5-9FE9EA33BFDA}" presName="Accent1" presStyleCnt="0"/>
      <dgm:spPr/>
    </dgm:pt>
    <dgm:pt modelId="{5D569451-95BB-44A1-BC86-0E3B2323B588}" type="pres">
      <dgm:prSet presAssocID="{6B3BC28C-EF41-46B9-A0D5-9FE9EA33BFDA}" presName="Accent" presStyleLbl="node1" presStyleIdx="0" presStyleCnt="4"/>
      <dgm:spPr/>
    </dgm:pt>
    <dgm:pt modelId="{0B6540B9-AECA-44F4-A68A-D641A2351BDD}" type="pres">
      <dgm:prSet presAssocID="{6B3BC28C-EF41-46B9-A0D5-9FE9EA33BFDA}" presName="Parent1" presStyleLbl="revTx" presStyleIdx="0" presStyleCnt="4" custLinFactNeighborX="-5517" custLinFactNeighborY="-25305">
        <dgm:presLayoutVars>
          <dgm:chMax val="1"/>
          <dgm:chPref val="1"/>
          <dgm:bulletEnabled val="1"/>
        </dgm:presLayoutVars>
      </dgm:prSet>
      <dgm:spPr/>
    </dgm:pt>
    <dgm:pt modelId="{9D5E25F4-15C3-4836-9A0A-7837378A14E5}" type="pres">
      <dgm:prSet presAssocID="{6014EECF-CA1D-47B8-858C-6A9F5CE2E899}" presName="Accent2" presStyleCnt="0"/>
      <dgm:spPr/>
    </dgm:pt>
    <dgm:pt modelId="{A009786C-1EE5-44F5-8665-F46B1F577B53}" type="pres">
      <dgm:prSet presAssocID="{6014EECF-CA1D-47B8-858C-6A9F5CE2E899}" presName="Accent" presStyleLbl="node1" presStyleIdx="1" presStyleCnt="4"/>
      <dgm:spPr/>
    </dgm:pt>
    <dgm:pt modelId="{B52BF651-10CB-40A5-87B0-58CF3A524059}" type="pres">
      <dgm:prSet presAssocID="{6014EECF-CA1D-47B8-858C-6A9F5CE2E89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8B43481-6029-412B-8CCB-DB30E8F026F2}" type="pres">
      <dgm:prSet presAssocID="{3ED095B9-CBA4-406A-B8C8-44F06675E429}" presName="Accent3" presStyleCnt="0"/>
      <dgm:spPr/>
    </dgm:pt>
    <dgm:pt modelId="{B5DCAB16-C9F2-4CB3-82E0-323383A953AD}" type="pres">
      <dgm:prSet presAssocID="{3ED095B9-CBA4-406A-B8C8-44F06675E429}" presName="Accent" presStyleLbl="node1" presStyleIdx="2" presStyleCnt="4"/>
      <dgm:spPr/>
    </dgm:pt>
    <dgm:pt modelId="{992C0939-A7A0-44CB-98D1-02AB619F141F}" type="pres">
      <dgm:prSet presAssocID="{3ED095B9-CBA4-406A-B8C8-44F06675E42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2F2FA7A-5F30-4FCD-A1D6-E03ABFD898A6}" type="pres">
      <dgm:prSet presAssocID="{901E58AB-1A8B-4BC6-B661-E7711799EB70}" presName="Accent4" presStyleCnt="0"/>
      <dgm:spPr/>
    </dgm:pt>
    <dgm:pt modelId="{BCF4C7D2-2E90-4864-8F2D-F7DABCC2BE3A}" type="pres">
      <dgm:prSet presAssocID="{901E58AB-1A8B-4BC6-B661-E7711799EB70}" presName="Accent" presStyleLbl="node1" presStyleIdx="3" presStyleCnt="4"/>
      <dgm:spPr/>
    </dgm:pt>
    <dgm:pt modelId="{4CBDCFF7-602B-4851-8C6F-827980580FF9}" type="pres">
      <dgm:prSet presAssocID="{901E58AB-1A8B-4BC6-B661-E7711799EB7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AB7DA41-62DA-4166-AF53-7D3982499662}" type="presOf" srcId="{6B3BC28C-EF41-46B9-A0D5-9FE9EA33BFDA}" destId="{0B6540B9-AECA-44F4-A68A-D641A2351BDD}" srcOrd="0" destOrd="0" presId="urn:microsoft.com/office/officeart/2009/layout/CircleArrowProcess"/>
    <dgm:cxn modelId="{98043764-CA65-4F9D-8FD7-CF014FDB07A5}" type="presOf" srcId="{5559E9A8-904B-4FB3-9C03-B50962CD499C}" destId="{A0F35040-89B1-4000-A7B2-24B22D1DF506}" srcOrd="0" destOrd="0" presId="urn:microsoft.com/office/officeart/2009/layout/CircleArrowProcess"/>
    <dgm:cxn modelId="{0C35A844-A452-4ADA-AF1D-82A4FE4A730D}" type="presOf" srcId="{3ED095B9-CBA4-406A-B8C8-44F06675E429}" destId="{992C0939-A7A0-44CB-98D1-02AB619F141F}" srcOrd="0" destOrd="0" presId="urn:microsoft.com/office/officeart/2009/layout/CircleArrowProcess"/>
    <dgm:cxn modelId="{CBC76C4D-634B-4925-B177-4A293D729913}" type="presOf" srcId="{901E58AB-1A8B-4BC6-B661-E7711799EB70}" destId="{4CBDCFF7-602B-4851-8C6F-827980580FF9}" srcOrd="0" destOrd="0" presId="urn:microsoft.com/office/officeart/2009/layout/CircleArrowProcess"/>
    <dgm:cxn modelId="{48A17A4F-BF6C-4DAF-B302-54D9B074B77D}" srcId="{5559E9A8-904B-4FB3-9C03-B50962CD499C}" destId="{6B3BC28C-EF41-46B9-A0D5-9FE9EA33BFDA}" srcOrd="0" destOrd="0" parTransId="{5495E414-5CD1-4319-90C4-1AA8EDF6938A}" sibTransId="{F45BAB25-3828-49C3-8DE0-9741298F93AC}"/>
    <dgm:cxn modelId="{5DBDD17E-E00F-47D4-9E92-AFAE29B83F13}" srcId="{5559E9A8-904B-4FB3-9C03-B50962CD499C}" destId="{6014EECF-CA1D-47B8-858C-6A9F5CE2E899}" srcOrd="1" destOrd="0" parTransId="{047103AE-53D0-4C48-86C4-06531F784206}" sibTransId="{D8278F33-5240-40EE-BD88-B9182B4313C1}"/>
    <dgm:cxn modelId="{E1773BC6-5B99-458C-A9C5-4B183E19CA96}" srcId="{5559E9A8-904B-4FB3-9C03-B50962CD499C}" destId="{901E58AB-1A8B-4BC6-B661-E7711799EB70}" srcOrd="3" destOrd="0" parTransId="{1E324A3A-918D-443F-9135-464F273E5BD7}" sibTransId="{51014C8B-C3B7-4828-B647-9DBFCBD95DCB}"/>
    <dgm:cxn modelId="{F9DEA6E2-94DE-43BC-8B97-089C22A61A5F}" srcId="{5559E9A8-904B-4FB3-9C03-B50962CD499C}" destId="{3ED095B9-CBA4-406A-B8C8-44F06675E429}" srcOrd="2" destOrd="0" parTransId="{D9695D8A-6925-4063-A863-C4D3A5F1DDFC}" sibTransId="{E1E42A91-0AF1-43DA-90A7-33059CD7E5D5}"/>
    <dgm:cxn modelId="{DE32A7F8-E9D4-4F6F-815D-7486154DE2F4}" type="presOf" srcId="{6014EECF-CA1D-47B8-858C-6A9F5CE2E899}" destId="{B52BF651-10CB-40A5-87B0-58CF3A524059}" srcOrd="0" destOrd="0" presId="urn:microsoft.com/office/officeart/2009/layout/CircleArrowProcess"/>
    <dgm:cxn modelId="{827792A1-D13B-49A6-A6AC-7F7199620FC8}" type="presParOf" srcId="{A0F35040-89B1-4000-A7B2-24B22D1DF506}" destId="{D35C9846-6AC3-4DD3-A4BC-67135D530932}" srcOrd="0" destOrd="0" presId="urn:microsoft.com/office/officeart/2009/layout/CircleArrowProcess"/>
    <dgm:cxn modelId="{09FB1193-5D18-4051-AED0-EDC4FE33BF10}" type="presParOf" srcId="{D35C9846-6AC3-4DD3-A4BC-67135D530932}" destId="{5D569451-95BB-44A1-BC86-0E3B2323B588}" srcOrd="0" destOrd="0" presId="urn:microsoft.com/office/officeart/2009/layout/CircleArrowProcess"/>
    <dgm:cxn modelId="{5707DA42-CCEB-448E-BC2C-E0DA6D614941}" type="presParOf" srcId="{A0F35040-89B1-4000-A7B2-24B22D1DF506}" destId="{0B6540B9-AECA-44F4-A68A-D641A2351BDD}" srcOrd="1" destOrd="0" presId="urn:microsoft.com/office/officeart/2009/layout/CircleArrowProcess"/>
    <dgm:cxn modelId="{07B88A75-BF21-4A6C-B825-B9B3141CA731}" type="presParOf" srcId="{A0F35040-89B1-4000-A7B2-24B22D1DF506}" destId="{9D5E25F4-15C3-4836-9A0A-7837378A14E5}" srcOrd="2" destOrd="0" presId="urn:microsoft.com/office/officeart/2009/layout/CircleArrowProcess"/>
    <dgm:cxn modelId="{66060B1D-B627-4EB0-A4D5-54B17388A121}" type="presParOf" srcId="{9D5E25F4-15C3-4836-9A0A-7837378A14E5}" destId="{A009786C-1EE5-44F5-8665-F46B1F577B53}" srcOrd="0" destOrd="0" presId="urn:microsoft.com/office/officeart/2009/layout/CircleArrowProcess"/>
    <dgm:cxn modelId="{AB8C5274-0BCC-4EF9-B2B8-0F9F87882353}" type="presParOf" srcId="{A0F35040-89B1-4000-A7B2-24B22D1DF506}" destId="{B52BF651-10CB-40A5-87B0-58CF3A524059}" srcOrd="3" destOrd="0" presId="urn:microsoft.com/office/officeart/2009/layout/CircleArrowProcess"/>
    <dgm:cxn modelId="{EE45BE7F-AE73-4791-9627-7802F9B8423E}" type="presParOf" srcId="{A0F35040-89B1-4000-A7B2-24B22D1DF506}" destId="{68B43481-6029-412B-8CCB-DB30E8F026F2}" srcOrd="4" destOrd="0" presId="urn:microsoft.com/office/officeart/2009/layout/CircleArrowProcess"/>
    <dgm:cxn modelId="{F777ACCE-CE8F-4A18-8557-B28B39ABB2FF}" type="presParOf" srcId="{68B43481-6029-412B-8CCB-DB30E8F026F2}" destId="{B5DCAB16-C9F2-4CB3-82E0-323383A953AD}" srcOrd="0" destOrd="0" presId="urn:microsoft.com/office/officeart/2009/layout/CircleArrowProcess"/>
    <dgm:cxn modelId="{4F2FB8F5-7D1D-434E-964A-1286FBA8E86F}" type="presParOf" srcId="{A0F35040-89B1-4000-A7B2-24B22D1DF506}" destId="{992C0939-A7A0-44CB-98D1-02AB619F141F}" srcOrd="5" destOrd="0" presId="urn:microsoft.com/office/officeart/2009/layout/CircleArrowProcess"/>
    <dgm:cxn modelId="{5C712B95-E17A-4949-A70F-F5C38F9EBFC2}" type="presParOf" srcId="{A0F35040-89B1-4000-A7B2-24B22D1DF506}" destId="{C2F2FA7A-5F30-4FCD-A1D6-E03ABFD898A6}" srcOrd="6" destOrd="0" presId="urn:microsoft.com/office/officeart/2009/layout/CircleArrowProcess"/>
    <dgm:cxn modelId="{41F188AE-6F65-468D-8EA5-C267F1A10176}" type="presParOf" srcId="{C2F2FA7A-5F30-4FCD-A1D6-E03ABFD898A6}" destId="{BCF4C7D2-2E90-4864-8F2D-F7DABCC2BE3A}" srcOrd="0" destOrd="0" presId="urn:microsoft.com/office/officeart/2009/layout/CircleArrowProcess"/>
    <dgm:cxn modelId="{F650F7EA-A3C2-478F-A014-5B5834E4252E}" type="presParOf" srcId="{A0F35040-89B1-4000-A7B2-24B22D1DF506}" destId="{4CBDCFF7-602B-4851-8C6F-827980580FF9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DA32D-2B62-4F0B-97FE-EE82B703BA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58FFA-6A65-4670-A6EF-53ED6D0E9036}">
      <dgm:prSet phldrT="[Text]"/>
      <dgm:spPr/>
      <dgm:t>
        <a:bodyPr/>
        <a:lstStyle/>
        <a:p>
          <a:r>
            <a:rPr lang="en-US" dirty="0"/>
            <a:t>Infrastructure damages</a:t>
          </a:r>
        </a:p>
      </dgm:t>
    </dgm:pt>
    <dgm:pt modelId="{9DE6956D-36A2-454E-81B3-751040B52FE4}" type="parTrans" cxnId="{9A61E519-D647-4357-82D8-A1BD69DAC638}">
      <dgm:prSet/>
      <dgm:spPr/>
      <dgm:t>
        <a:bodyPr/>
        <a:lstStyle/>
        <a:p>
          <a:endParaRPr lang="en-US"/>
        </a:p>
      </dgm:t>
    </dgm:pt>
    <dgm:pt modelId="{F4EDD828-F2EE-43EC-B09C-692E44EA5F05}" type="sibTrans" cxnId="{9A61E519-D647-4357-82D8-A1BD69DAC638}">
      <dgm:prSet/>
      <dgm:spPr/>
      <dgm:t>
        <a:bodyPr/>
        <a:lstStyle/>
        <a:p>
          <a:endParaRPr lang="en-US"/>
        </a:p>
      </dgm:t>
    </dgm:pt>
    <dgm:pt modelId="{451C7FD7-C50F-4D53-947A-BC815B2E22C3}">
      <dgm:prSet phldrT="[Text]"/>
      <dgm:spPr/>
      <dgm:t>
        <a:bodyPr/>
        <a:lstStyle/>
        <a:p>
          <a:r>
            <a:rPr lang="en-US" dirty="0"/>
            <a:t>Equipment not working </a:t>
          </a:r>
        </a:p>
      </dgm:t>
    </dgm:pt>
    <dgm:pt modelId="{6E300352-506E-4737-A89F-463C0284B1C4}" type="parTrans" cxnId="{55877A42-5589-48A9-BFF7-94B7B8003704}">
      <dgm:prSet/>
      <dgm:spPr/>
      <dgm:t>
        <a:bodyPr/>
        <a:lstStyle/>
        <a:p>
          <a:endParaRPr lang="en-US"/>
        </a:p>
      </dgm:t>
    </dgm:pt>
    <dgm:pt modelId="{BD910BAC-B01E-4065-A4AD-48DA29FE9BD0}" type="sibTrans" cxnId="{55877A42-5589-48A9-BFF7-94B7B8003704}">
      <dgm:prSet/>
      <dgm:spPr/>
      <dgm:t>
        <a:bodyPr/>
        <a:lstStyle/>
        <a:p>
          <a:endParaRPr lang="en-US"/>
        </a:p>
      </dgm:t>
    </dgm:pt>
    <dgm:pt modelId="{4F81D5D6-4D53-422D-99D0-7ADE101D3E8C}">
      <dgm:prSet phldrT="[Text]"/>
      <dgm:spPr/>
      <dgm:t>
        <a:bodyPr/>
        <a:lstStyle/>
        <a:p>
          <a:r>
            <a:rPr lang="en-US" dirty="0" err="1"/>
            <a:t>Asepsia</a:t>
          </a:r>
          <a:r>
            <a:rPr lang="en-US" dirty="0"/>
            <a:t> and infection control awareness</a:t>
          </a:r>
        </a:p>
      </dgm:t>
    </dgm:pt>
    <dgm:pt modelId="{52F27EC4-BFD0-4F25-8D40-A670FF58D302}" type="parTrans" cxnId="{581F60D3-2913-4B96-862E-BF9C264FAB62}">
      <dgm:prSet/>
      <dgm:spPr/>
      <dgm:t>
        <a:bodyPr/>
        <a:lstStyle/>
        <a:p>
          <a:endParaRPr lang="en-US"/>
        </a:p>
      </dgm:t>
    </dgm:pt>
    <dgm:pt modelId="{C244E6FB-B104-4FAA-AE55-7DD3EFBE2A27}" type="sibTrans" cxnId="{581F60D3-2913-4B96-862E-BF9C264FAB62}">
      <dgm:prSet/>
      <dgm:spPr/>
      <dgm:t>
        <a:bodyPr/>
        <a:lstStyle/>
        <a:p>
          <a:endParaRPr lang="en-US"/>
        </a:p>
      </dgm:t>
    </dgm:pt>
    <dgm:pt modelId="{36E3A4DA-3D63-498E-8242-3CB9BB049E2E}">
      <dgm:prSet phldrT="[Text]"/>
      <dgm:spPr/>
      <dgm:t>
        <a:bodyPr/>
        <a:lstStyle/>
        <a:p>
          <a:r>
            <a:rPr lang="en-US" dirty="0"/>
            <a:t>Barriers</a:t>
          </a:r>
        </a:p>
      </dgm:t>
    </dgm:pt>
    <dgm:pt modelId="{61E7AF88-21F3-4FA8-B32C-0286869D3C8C}" type="parTrans" cxnId="{36B430E0-8E5B-4BE1-8A16-289FB942F8E6}">
      <dgm:prSet/>
      <dgm:spPr/>
      <dgm:t>
        <a:bodyPr/>
        <a:lstStyle/>
        <a:p>
          <a:endParaRPr lang="en-US"/>
        </a:p>
      </dgm:t>
    </dgm:pt>
    <dgm:pt modelId="{877D5460-D69C-48FE-8974-406E7A459BE2}" type="sibTrans" cxnId="{36B430E0-8E5B-4BE1-8A16-289FB942F8E6}">
      <dgm:prSet/>
      <dgm:spPr/>
      <dgm:t>
        <a:bodyPr/>
        <a:lstStyle/>
        <a:p>
          <a:endParaRPr lang="en-US"/>
        </a:p>
      </dgm:t>
    </dgm:pt>
    <dgm:pt modelId="{3E824C9C-56B0-40F3-A411-7B6855F9D83A}">
      <dgm:prSet phldrT="[Text]"/>
      <dgm:spPr/>
      <dgm:t>
        <a:bodyPr/>
        <a:lstStyle/>
        <a:p>
          <a:r>
            <a:rPr lang="en-US" dirty="0"/>
            <a:t>Roads blocked, no access or difficult</a:t>
          </a:r>
        </a:p>
      </dgm:t>
    </dgm:pt>
    <dgm:pt modelId="{F14707E3-EF38-47E2-9A74-3B6AD420E05B}" type="parTrans" cxnId="{D83B7C93-C9FF-4FDE-88D9-C288A698663E}">
      <dgm:prSet/>
      <dgm:spPr/>
      <dgm:t>
        <a:bodyPr/>
        <a:lstStyle/>
        <a:p>
          <a:endParaRPr lang="en-US"/>
        </a:p>
      </dgm:t>
    </dgm:pt>
    <dgm:pt modelId="{6D8BE79D-9D38-461B-84BF-B0B317B8ABC8}" type="sibTrans" cxnId="{D83B7C93-C9FF-4FDE-88D9-C288A698663E}">
      <dgm:prSet/>
      <dgm:spPr/>
      <dgm:t>
        <a:bodyPr/>
        <a:lstStyle/>
        <a:p>
          <a:endParaRPr lang="en-US"/>
        </a:p>
      </dgm:t>
    </dgm:pt>
    <dgm:pt modelId="{B3B33696-A10E-421B-944C-4F4B581C2857}">
      <dgm:prSet phldrT="[Text]"/>
      <dgm:spPr/>
      <dgm:t>
        <a:bodyPr/>
        <a:lstStyle/>
        <a:p>
          <a:r>
            <a:rPr lang="en-US" dirty="0"/>
            <a:t>Financial – no ATMs working, cash has to be saved.  </a:t>
          </a:r>
        </a:p>
      </dgm:t>
    </dgm:pt>
    <dgm:pt modelId="{3E6ADB94-BB33-4716-901A-9CBE91333D46}" type="parTrans" cxnId="{7DF8F063-0EC5-4E35-920C-E300BD775539}">
      <dgm:prSet/>
      <dgm:spPr/>
      <dgm:t>
        <a:bodyPr/>
        <a:lstStyle/>
        <a:p>
          <a:endParaRPr lang="en-US"/>
        </a:p>
      </dgm:t>
    </dgm:pt>
    <dgm:pt modelId="{8FFEC854-B34B-4B50-B9DB-99B4135647FF}" type="sibTrans" cxnId="{7DF8F063-0EC5-4E35-920C-E300BD775539}">
      <dgm:prSet/>
      <dgm:spPr/>
      <dgm:t>
        <a:bodyPr/>
        <a:lstStyle/>
        <a:p>
          <a:endParaRPr lang="en-US"/>
        </a:p>
      </dgm:t>
    </dgm:pt>
    <dgm:pt modelId="{AD39CFDB-8A6A-4440-86F3-D7B28560C3F9}">
      <dgm:prSet phldrT="[Text]"/>
      <dgm:spPr/>
      <dgm:t>
        <a:bodyPr/>
        <a:lstStyle/>
        <a:p>
          <a:r>
            <a:rPr lang="en-US" dirty="0"/>
            <a:t>Delayed support</a:t>
          </a:r>
        </a:p>
      </dgm:t>
    </dgm:pt>
    <dgm:pt modelId="{98632CD0-783B-4683-ABB0-1856DCB8BA5E}" type="parTrans" cxnId="{3D41ABBD-1BD6-4770-A6A1-97C2A767A3A0}">
      <dgm:prSet/>
      <dgm:spPr/>
      <dgm:t>
        <a:bodyPr/>
        <a:lstStyle/>
        <a:p>
          <a:endParaRPr lang="en-US"/>
        </a:p>
      </dgm:t>
    </dgm:pt>
    <dgm:pt modelId="{3642BE43-9A46-481A-AD0B-3221DDECF910}" type="sibTrans" cxnId="{3D41ABBD-1BD6-4770-A6A1-97C2A767A3A0}">
      <dgm:prSet/>
      <dgm:spPr/>
      <dgm:t>
        <a:bodyPr/>
        <a:lstStyle/>
        <a:p>
          <a:endParaRPr lang="en-US"/>
        </a:p>
      </dgm:t>
    </dgm:pt>
    <dgm:pt modelId="{EDCF1A65-0095-48F5-949F-41F57AF7E30F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114A9734-59DB-4CB2-A9F3-E14307F0445A}" type="parTrans" cxnId="{B038FCD5-0BD1-4713-B982-92EDB9C6DEE7}">
      <dgm:prSet/>
      <dgm:spPr/>
      <dgm:t>
        <a:bodyPr/>
        <a:lstStyle/>
        <a:p>
          <a:endParaRPr lang="en-US"/>
        </a:p>
      </dgm:t>
    </dgm:pt>
    <dgm:pt modelId="{A840106E-887F-41E4-AA42-B86E7090B820}" type="sibTrans" cxnId="{B038FCD5-0BD1-4713-B982-92EDB9C6DEE7}">
      <dgm:prSet/>
      <dgm:spPr/>
      <dgm:t>
        <a:bodyPr/>
        <a:lstStyle/>
        <a:p>
          <a:endParaRPr lang="en-US"/>
        </a:p>
      </dgm:t>
    </dgm:pt>
    <dgm:pt modelId="{2A21356A-FF93-4EFD-B9A3-D6CA0BFCE3B3}">
      <dgm:prSet phldrT="[Text]"/>
      <dgm:spPr/>
      <dgm:t>
        <a:bodyPr/>
        <a:lstStyle/>
        <a:p>
          <a:r>
            <a:rPr lang="en-US" dirty="0"/>
            <a:t>Emotional status</a:t>
          </a:r>
        </a:p>
      </dgm:t>
    </dgm:pt>
    <dgm:pt modelId="{0F96BC03-6772-4716-AD92-E9788161291F}" type="parTrans" cxnId="{827F6206-E901-4BF8-BD50-B14BE94A8334}">
      <dgm:prSet/>
      <dgm:spPr/>
      <dgm:t>
        <a:bodyPr/>
        <a:lstStyle/>
        <a:p>
          <a:endParaRPr lang="en-US"/>
        </a:p>
      </dgm:t>
    </dgm:pt>
    <dgm:pt modelId="{CD2B7153-0800-430F-AB67-D3869066745C}" type="sibTrans" cxnId="{827F6206-E901-4BF8-BD50-B14BE94A8334}">
      <dgm:prSet/>
      <dgm:spPr/>
      <dgm:t>
        <a:bodyPr/>
        <a:lstStyle/>
        <a:p>
          <a:endParaRPr lang="en-US"/>
        </a:p>
      </dgm:t>
    </dgm:pt>
    <dgm:pt modelId="{5542E705-54C3-47A1-8B8E-D31D3DC0A5BC}">
      <dgm:prSet phldrT="[Text]"/>
      <dgm:spPr/>
      <dgm:t>
        <a:bodyPr/>
        <a:lstStyle/>
        <a:p>
          <a:r>
            <a:rPr lang="en-US"/>
            <a:t>No </a:t>
          </a:r>
          <a:r>
            <a:rPr lang="en-US" dirty="0"/>
            <a:t>utilities</a:t>
          </a:r>
        </a:p>
      </dgm:t>
    </dgm:pt>
    <dgm:pt modelId="{3DC40DFF-C07B-485F-A846-4A117B8135D7}" type="parTrans" cxnId="{5577C26E-6590-402A-BEA6-DB1BD203D583}">
      <dgm:prSet/>
      <dgm:spPr/>
      <dgm:t>
        <a:bodyPr/>
        <a:lstStyle/>
        <a:p>
          <a:endParaRPr lang="en-US"/>
        </a:p>
      </dgm:t>
    </dgm:pt>
    <dgm:pt modelId="{38CD2B45-A1D3-4D52-8BEF-F41B7366D2E3}" type="sibTrans" cxnId="{5577C26E-6590-402A-BEA6-DB1BD203D583}">
      <dgm:prSet/>
      <dgm:spPr/>
      <dgm:t>
        <a:bodyPr/>
        <a:lstStyle/>
        <a:p>
          <a:endParaRPr lang="en-US"/>
        </a:p>
      </dgm:t>
    </dgm:pt>
    <dgm:pt modelId="{8111BAEE-96F0-4BCB-8A30-5303141B1483}">
      <dgm:prSet phldrT="[Text]"/>
      <dgm:spPr/>
      <dgm:t>
        <a:bodyPr/>
        <a:lstStyle/>
        <a:p>
          <a:r>
            <a:rPr lang="en-US" dirty="0"/>
            <a:t>Providers facing difficulties to work</a:t>
          </a:r>
        </a:p>
      </dgm:t>
    </dgm:pt>
    <dgm:pt modelId="{3BEAD647-DD4E-4C46-9A32-5BBE181D4BC3}" type="parTrans" cxnId="{9C480AB6-8575-474C-A2B2-10FD09077D99}">
      <dgm:prSet/>
      <dgm:spPr/>
      <dgm:t>
        <a:bodyPr/>
        <a:lstStyle/>
        <a:p>
          <a:endParaRPr lang="en-US"/>
        </a:p>
      </dgm:t>
    </dgm:pt>
    <dgm:pt modelId="{E3D29684-BF77-44E1-B6F7-58312F311909}" type="sibTrans" cxnId="{9C480AB6-8575-474C-A2B2-10FD09077D99}">
      <dgm:prSet/>
      <dgm:spPr/>
      <dgm:t>
        <a:bodyPr/>
        <a:lstStyle/>
        <a:p>
          <a:endParaRPr lang="en-US"/>
        </a:p>
      </dgm:t>
    </dgm:pt>
    <dgm:pt modelId="{3B5F00CB-F8C3-47DD-9D78-EC4D0F07F2AB}">
      <dgm:prSet phldrT="[Text]"/>
      <dgm:spPr/>
      <dgm:t>
        <a:bodyPr/>
        <a:lstStyle/>
        <a:p>
          <a:r>
            <a:rPr lang="en-US" dirty="0"/>
            <a:t>Patient, providers and population</a:t>
          </a:r>
        </a:p>
      </dgm:t>
    </dgm:pt>
    <dgm:pt modelId="{2DF50E41-D620-4217-8FC1-778AD1FEA9CE}" type="parTrans" cxnId="{5EF9C4B0-19D1-400F-835F-33AC47676970}">
      <dgm:prSet/>
      <dgm:spPr/>
      <dgm:t>
        <a:bodyPr/>
        <a:lstStyle/>
        <a:p>
          <a:endParaRPr lang="en-US"/>
        </a:p>
      </dgm:t>
    </dgm:pt>
    <dgm:pt modelId="{28DEFA13-736D-48F7-8650-5BE1B3B34C20}" type="sibTrans" cxnId="{5EF9C4B0-19D1-400F-835F-33AC47676970}">
      <dgm:prSet/>
      <dgm:spPr/>
      <dgm:t>
        <a:bodyPr/>
        <a:lstStyle/>
        <a:p>
          <a:endParaRPr lang="en-US"/>
        </a:p>
      </dgm:t>
    </dgm:pt>
    <dgm:pt modelId="{E6E78267-DDFB-4469-BCE7-34A624CB0E1C}">
      <dgm:prSet phldrT="[Text]"/>
      <dgm:spPr/>
      <dgm:t>
        <a:bodyPr/>
        <a:lstStyle/>
        <a:p>
          <a:r>
            <a:rPr lang="en-US" dirty="0"/>
            <a:t>Patients and population without appropriate shelter or recovering</a:t>
          </a:r>
        </a:p>
      </dgm:t>
    </dgm:pt>
    <dgm:pt modelId="{475DDF18-EBD6-46DF-8C4F-1D8B6B5A420E}" type="parTrans" cxnId="{F8DF60D9-4DEB-4F87-9671-9D23502922CE}">
      <dgm:prSet/>
      <dgm:spPr/>
      <dgm:t>
        <a:bodyPr/>
        <a:lstStyle/>
        <a:p>
          <a:endParaRPr lang="en-US"/>
        </a:p>
      </dgm:t>
    </dgm:pt>
    <dgm:pt modelId="{810A9DF9-AFB3-4C26-B459-68A0357EBFE0}" type="sibTrans" cxnId="{F8DF60D9-4DEB-4F87-9671-9D23502922CE}">
      <dgm:prSet/>
      <dgm:spPr/>
      <dgm:t>
        <a:bodyPr/>
        <a:lstStyle/>
        <a:p>
          <a:endParaRPr lang="en-US"/>
        </a:p>
      </dgm:t>
    </dgm:pt>
    <dgm:pt modelId="{C1933A05-0720-4C2F-A2CB-7B57C4FF0856}">
      <dgm:prSet phldrT="[Text]"/>
      <dgm:spPr/>
      <dgm:t>
        <a:bodyPr/>
        <a:lstStyle/>
        <a:p>
          <a:r>
            <a:rPr lang="en-US" dirty="0"/>
            <a:t>Worsens medical dental conditions</a:t>
          </a:r>
        </a:p>
      </dgm:t>
    </dgm:pt>
    <dgm:pt modelId="{E310F0C9-59F4-4841-9741-1B653045AF5C}" type="parTrans" cxnId="{630F7A25-BA3F-4A67-9C69-596B996A2509}">
      <dgm:prSet/>
      <dgm:spPr/>
      <dgm:t>
        <a:bodyPr/>
        <a:lstStyle/>
        <a:p>
          <a:endParaRPr lang="en-US"/>
        </a:p>
      </dgm:t>
    </dgm:pt>
    <dgm:pt modelId="{C8D50983-1A25-4DA9-B2DF-746D20B5493F}" type="sibTrans" cxnId="{630F7A25-BA3F-4A67-9C69-596B996A2509}">
      <dgm:prSet/>
      <dgm:spPr/>
      <dgm:t>
        <a:bodyPr/>
        <a:lstStyle/>
        <a:p>
          <a:endParaRPr lang="en-US"/>
        </a:p>
      </dgm:t>
    </dgm:pt>
    <dgm:pt modelId="{27D8FB5C-25EE-4452-B4B1-16B9F9B69627}">
      <dgm:prSet phldrT="[Text]"/>
      <dgm:spPr/>
      <dgm:t>
        <a:bodyPr/>
        <a:lstStyle/>
        <a:p>
          <a:r>
            <a:rPr lang="en-US" dirty="0"/>
            <a:t>Electronic systems not working (EHR)</a:t>
          </a:r>
        </a:p>
      </dgm:t>
    </dgm:pt>
    <dgm:pt modelId="{5A2CFAA0-E7D4-4411-8DB8-38402575E363}" type="parTrans" cxnId="{BA2FA20F-F9C1-467B-8EC8-61799AD596E5}">
      <dgm:prSet/>
      <dgm:spPr/>
      <dgm:t>
        <a:bodyPr/>
        <a:lstStyle/>
        <a:p>
          <a:endParaRPr lang="en-US"/>
        </a:p>
      </dgm:t>
    </dgm:pt>
    <dgm:pt modelId="{B17CB116-6407-4287-B68C-1D3E1F6ACBE9}" type="sibTrans" cxnId="{BA2FA20F-F9C1-467B-8EC8-61799AD596E5}">
      <dgm:prSet/>
      <dgm:spPr/>
      <dgm:t>
        <a:bodyPr/>
        <a:lstStyle/>
        <a:p>
          <a:endParaRPr lang="en-US"/>
        </a:p>
      </dgm:t>
    </dgm:pt>
    <dgm:pt modelId="{40D1474E-577C-4B8C-8CCC-02095208DF78}">
      <dgm:prSet phldrT="[Text]"/>
      <dgm:spPr/>
      <dgm:t>
        <a:bodyPr/>
        <a:lstStyle/>
        <a:p>
          <a:r>
            <a:rPr lang="en-US" dirty="0"/>
            <a:t>Materials</a:t>
          </a:r>
        </a:p>
      </dgm:t>
    </dgm:pt>
    <dgm:pt modelId="{DBA3A48D-DDC0-47DB-91E1-3DAE768F1D79}" type="parTrans" cxnId="{96AA877F-4DAB-4B3D-A17D-36582586BCB1}">
      <dgm:prSet/>
      <dgm:spPr/>
      <dgm:t>
        <a:bodyPr/>
        <a:lstStyle/>
        <a:p>
          <a:endParaRPr lang="en-US"/>
        </a:p>
      </dgm:t>
    </dgm:pt>
    <dgm:pt modelId="{860AE79A-B348-4AB2-8970-BC2555A15100}" type="sibTrans" cxnId="{96AA877F-4DAB-4B3D-A17D-36582586BCB1}">
      <dgm:prSet/>
      <dgm:spPr/>
      <dgm:t>
        <a:bodyPr/>
        <a:lstStyle/>
        <a:p>
          <a:endParaRPr lang="en-US"/>
        </a:p>
      </dgm:t>
    </dgm:pt>
    <dgm:pt modelId="{56A617C6-185D-4714-B808-7AABC99EB42F}">
      <dgm:prSet phldrT="[Text]"/>
      <dgm:spPr/>
      <dgm:t>
        <a:bodyPr/>
        <a:lstStyle/>
        <a:p>
          <a:r>
            <a:rPr lang="en-US" dirty="0"/>
            <a:t>Fuel (generators, transportation) </a:t>
          </a:r>
        </a:p>
      </dgm:t>
    </dgm:pt>
    <dgm:pt modelId="{857D2446-25F8-4805-B82C-1E5BE248760E}" type="parTrans" cxnId="{A9BF55E4-B27F-45C3-A0ED-B182169DB78D}">
      <dgm:prSet/>
      <dgm:spPr/>
      <dgm:t>
        <a:bodyPr/>
        <a:lstStyle/>
        <a:p>
          <a:endParaRPr lang="en-US"/>
        </a:p>
      </dgm:t>
    </dgm:pt>
    <dgm:pt modelId="{6C0FE11F-230E-4107-960E-580922749518}" type="sibTrans" cxnId="{A9BF55E4-B27F-45C3-A0ED-B182169DB78D}">
      <dgm:prSet/>
      <dgm:spPr/>
      <dgm:t>
        <a:bodyPr/>
        <a:lstStyle/>
        <a:p>
          <a:endParaRPr lang="en-US"/>
        </a:p>
      </dgm:t>
    </dgm:pt>
    <dgm:pt modelId="{A7466F68-B24E-4C55-B426-9A416176A621}" type="pres">
      <dgm:prSet presAssocID="{CACDA32D-2B62-4F0B-97FE-EE82B703BA68}" presName="Name0" presStyleCnt="0">
        <dgm:presLayoutVars>
          <dgm:dir/>
          <dgm:animLvl val="lvl"/>
          <dgm:resizeHandles val="exact"/>
        </dgm:presLayoutVars>
      </dgm:prSet>
      <dgm:spPr/>
    </dgm:pt>
    <dgm:pt modelId="{A0CD975F-D39C-4110-8CAE-774C2F4F570D}" type="pres">
      <dgm:prSet presAssocID="{F3B58FFA-6A65-4670-A6EF-53ED6D0E9036}" presName="linNode" presStyleCnt="0"/>
      <dgm:spPr/>
    </dgm:pt>
    <dgm:pt modelId="{72EABDB5-FD19-41EC-90FA-0749781DB9E5}" type="pres">
      <dgm:prSet presAssocID="{F3B58FFA-6A65-4670-A6EF-53ED6D0E903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EAF037B-9AD2-4DFF-8174-D90D6D528572}" type="pres">
      <dgm:prSet presAssocID="{F3B58FFA-6A65-4670-A6EF-53ED6D0E9036}" presName="descendantText" presStyleLbl="alignAccFollowNode1" presStyleIdx="0" presStyleCnt="5">
        <dgm:presLayoutVars>
          <dgm:bulletEnabled val="1"/>
        </dgm:presLayoutVars>
      </dgm:prSet>
      <dgm:spPr/>
    </dgm:pt>
    <dgm:pt modelId="{F18375FB-8E8C-4169-85BF-F274ADEBF8D9}" type="pres">
      <dgm:prSet presAssocID="{F4EDD828-F2EE-43EC-B09C-692E44EA5F05}" presName="sp" presStyleCnt="0"/>
      <dgm:spPr/>
    </dgm:pt>
    <dgm:pt modelId="{1493A413-A32C-4552-AFDF-F35D7508F1E3}" type="pres">
      <dgm:prSet presAssocID="{2A21356A-FF93-4EFD-B9A3-D6CA0BFCE3B3}" presName="linNode" presStyleCnt="0"/>
      <dgm:spPr/>
    </dgm:pt>
    <dgm:pt modelId="{33E98F88-7662-4301-9A0D-B695A5031205}" type="pres">
      <dgm:prSet presAssocID="{2A21356A-FF93-4EFD-B9A3-D6CA0BFCE3B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F5063A0-5387-4BB2-BE60-BCD28CA96FE0}" type="pres">
      <dgm:prSet presAssocID="{2A21356A-FF93-4EFD-B9A3-D6CA0BFCE3B3}" presName="descendantText" presStyleLbl="alignAccFollowNode1" presStyleIdx="1" presStyleCnt="5">
        <dgm:presLayoutVars>
          <dgm:bulletEnabled val="1"/>
        </dgm:presLayoutVars>
      </dgm:prSet>
      <dgm:spPr/>
    </dgm:pt>
    <dgm:pt modelId="{064B6093-EE45-46D5-896F-40A818AAA121}" type="pres">
      <dgm:prSet presAssocID="{CD2B7153-0800-430F-AB67-D3869066745C}" presName="sp" presStyleCnt="0"/>
      <dgm:spPr/>
    </dgm:pt>
    <dgm:pt modelId="{DFBBD4D3-C700-4366-8B8C-1C313FA1842E}" type="pres">
      <dgm:prSet presAssocID="{5542E705-54C3-47A1-8B8E-D31D3DC0A5BC}" presName="linNode" presStyleCnt="0"/>
      <dgm:spPr/>
    </dgm:pt>
    <dgm:pt modelId="{9A6AC993-A0D8-4F28-9849-A85EEAF67D55}" type="pres">
      <dgm:prSet presAssocID="{5542E705-54C3-47A1-8B8E-D31D3DC0A5B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A9441DA-F0D0-4A3B-AAE6-86F60DDD05BC}" type="pres">
      <dgm:prSet presAssocID="{5542E705-54C3-47A1-8B8E-D31D3DC0A5BC}" presName="descendantText" presStyleLbl="alignAccFollowNode1" presStyleIdx="2" presStyleCnt="5">
        <dgm:presLayoutVars>
          <dgm:bulletEnabled val="1"/>
        </dgm:presLayoutVars>
      </dgm:prSet>
      <dgm:spPr/>
    </dgm:pt>
    <dgm:pt modelId="{413CA7B7-E23C-4561-AA22-43F6E33EBE77}" type="pres">
      <dgm:prSet presAssocID="{38CD2B45-A1D3-4D52-8BEF-F41B7366D2E3}" presName="sp" presStyleCnt="0"/>
      <dgm:spPr/>
    </dgm:pt>
    <dgm:pt modelId="{B49C8B40-E115-4709-828D-8D2E95907395}" type="pres">
      <dgm:prSet presAssocID="{36E3A4DA-3D63-498E-8242-3CB9BB049E2E}" presName="linNode" presStyleCnt="0"/>
      <dgm:spPr/>
    </dgm:pt>
    <dgm:pt modelId="{2F5A3572-C6E1-4DEB-82A5-844B6D60A04D}" type="pres">
      <dgm:prSet presAssocID="{36E3A4DA-3D63-498E-8242-3CB9BB049E2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CE6A127-4418-4C04-8D48-BFD1D872209F}" type="pres">
      <dgm:prSet presAssocID="{36E3A4DA-3D63-498E-8242-3CB9BB049E2E}" presName="descendantText" presStyleLbl="alignAccFollowNode1" presStyleIdx="3" presStyleCnt="5">
        <dgm:presLayoutVars>
          <dgm:bulletEnabled val="1"/>
        </dgm:presLayoutVars>
      </dgm:prSet>
      <dgm:spPr/>
    </dgm:pt>
    <dgm:pt modelId="{8681472F-59FB-463F-9687-4CF6A7B1B5D5}" type="pres">
      <dgm:prSet presAssocID="{877D5460-D69C-48FE-8974-406E7A459BE2}" presName="sp" presStyleCnt="0"/>
      <dgm:spPr/>
    </dgm:pt>
    <dgm:pt modelId="{76740830-8373-4AAA-97E3-EDBF66425F40}" type="pres">
      <dgm:prSet presAssocID="{AD39CFDB-8A6A-4440-86F3-D7B28560C3F9}" presName="linNode" presStyleCnt="0"/>
      <dgm:spPr/>
    </dgm:pt>
    <dgm:pt modelId="{9C000C40-792F-4FA5-8398-C2340541D5B2}" type="pres">
      <dgm:prSet presAssocID="{AD39CFDB-8A6A-4440-86F3-D7B28560C3F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62ED1762-DE1D-4AB1-B98F-13F7EC02DCCD}" type="pres">
      <dgm:prSet presAssocID="{AD39CFDB-8A6A-4440-86F3-D7B28560C3F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827F6206-E901-4BF8-BD50-B14BE94A8334}" srcId="{CACDA32D-2B62-4F0B-97FE-EE82B703BA68}" destId="{2A21356A-FF93-4EFD-B9A3-D6CA0BFCE3B3}" srcOrd="1" destOrd="0" parTransId="{0F96BC03-6772-4716-AD92-E9788161291F}" sibTransId="{CD2B7153-0800-430F-AB67-D3869066745C}"/>
    <dgm:cxn modelId="{902ECD07-531B-48FF-A1AF-8CA8DE68D431}" type="presOf" srcId="{EDCF1A65-0095-48F5-949F-41F57AF7E30F}" destId="{62ED1762-DE1D-4AB1-B98F-13F7EC02DCCD}" srcOrd="0" destOrd="0" presId="urn:microsoft.com/office/officeart/2005/8/layout/vList5"/>
    <dgm:cxn modelId="{BA2FA20F-F9C1-467B-8EC8-61799AD596E5}" srcId="{36E3A4DA-3D63-498E-8242-3CB9BB049E2E}" destId="{27D8FB5C-25EE-4452-B4B1-16B9F9B69627}" srcOrd="2" destOrd="0" parTransId="{5A2CFAA0-E7D4-4411-8DB8-38402575E363}" sibTransId="{B17CB116-6407-4287-B68C-1D3E1F6ACBE9}"/>
    <dgm:cxn modelId="{D8CA3011-00BB-4C17-9334-3541D102F45A}" type="presOf" srcId="{40D1474E-577C-4B8C-8CCC-02095208DF78}" destId="{62ED1762-DE1D-4AB1-B98F-13F7EC02DCCD}" srcOrd="0" destOrd="1" presId="urn:microsoft.com/office/officeart/2005/8/layout/vList5"/>
    <dgm:cxn modelId="{9A61E519-D647-4357-82D8-A1BD69DAC638}" srcId="{CACDA32D-2B62-4F0B-97FE-EE82B703BA68}" destId="{F3B58FFA-6A65-4670-A6EF-53ED6D0E9036}" srcOrd="0" destOrd="0" parTransId="{9DE6956D-36A2-454E-81B3-751040B52FE4}" sibTransId="{F4EDD828-F2EE-43EC-B09C-692E44EA5F05}"/>
    <dgm:cxn modelId="{E7BAC41D-59E4-4BEC-8DCC-B507E0957A56}" type="presOf" srcId="{56A617C6-185D-4714-B808-7AABC99EB42F}" destId="{62ED1762-DE1D-4AB1-B98F-13F7EC02DCCD}" srcOrd="0" destOrd="2" presId="urn:microsoft.com/office/officeart/2005/8/layout/vList5"/>
    <dgm:cxn modelId="{630F7A25-BA3F-4A67-9C69-596B996A2509}" srcId="{2A21356A-FF93-4EFD-B9A3-D6CA0BFCE3B3}" destId="{C1933A05-0720-4C2F-A2CB-7B57C4FF0856}" srcOrd="1" destOrd="0" parTransId="{E310F0C9-59F4-4841-9741-1B653045AF5C}" sibTransId="{C8D50983-1A25-4DA9-B2DF-746D20B5493F}"/>
    <dgm:cxn modelId="{225E7D35-6D3D-45CD-B3F8-EE231157CEF8}" type="presOf" srcId="{8111BAEE-96F0-4BCB-8A30-5303141B1483}" destId="{4EAF037B-9AD2-4DFF-8174-D90D6D528572}" srcOrd="0" destOrd="0" presId="urn:microsoft.com/office/officeart/2005/8/layout/vList5"/>
    <dgm:cxn modelId="{55877A42-5589-48A9-BFF7-94B7B8003704}" srcId="{5542E705-54C3-47A1-8B8E-D31D3DC0A5BC}" destId="{451C7FD7-C50F-4D53-947A-BC815B2E22C3}" srcOrd="0" destOrd="0" parTransId="{6E300352-506E-4737-A89F-463C0284B1C4}" sibTransId="{BD910BAC-B01E-4065-A4AD-48DA29FE9BD0}"/>
    <dgm:cxn modelId="{7DF8F063-0EC5-4E35-920C-E300BD775539}" srcId="{36E3A4DA-3D63-498E-8242-3CB9BB049E2E}" destId="{B3B33696-A10E-421B-944C-4F4B581C2857}" srcOrd="1" destOrd="0" parTransId="{3E6ADB94-BB33-4716-901A-9CBE91333D46}" sibTransId="{8FFEC854-B34B-4B50-B9DB-99B4135647FF}"/>
    <dgm:cxn modelId="{CB49E96B-0A29-4A67-A27E-03192C6B6B6B}" type="presOf" srcId="{B3B33696-A10E-421B-944C-4F4B581C2857}" destId="{FCE6A127-4418-4C04-8D48-BFD1D872209F}" srcOrd="0" destOrd="1" presId="urn:microsoft.com/office/officeart/2005/8/layout/vList5"/>
    <dgm:cxn modelId="{5577C26E-6590-402A-BEA6-DB1BD203D583}" srcId="{CACDA32D-2B62-4F0B-97FE-EE82B703BA68}" destId="{5542E705-54C3-47A1-8B8E-D31D3DC0A5BC}" srcOrd="2" destOrd="0" parTransId="{3DC40DFF-C07B-485F-A846-4A117B8135D7}" sibTransId="{38CD2B45-A1D3-4D52-8BEF-F41B7366D2E3}"/>
    <dgm:cxn modelId="{80FBEF6E-AA90-4BA8-B112-14E21409E047}" type="presOf" srcId="{4F81D5D6-4D53-422D-99D0-7ADE101D3E8C}" destId="{BA9441DA-F0D0-4A3B-AAE6-86F60DDD05BC}" srcOrd="0" destOrd="1" presId="urn:microsoft.com/office/officeart/2005/8/layout/vList5"/>
    <dgm:cxn modelId="{96AA877F-4DAB-4B3D-A17D-36582586BCB1}" srcId="{AD39CFDB-8A6A-4440-86F3-D7B28560C3F9}" destId="{40D1474E-577C-4B8C-8CCC-02095208DF78}" srcOrd="1" destOrd="0" parTransId="{DBA3A48D-DDC0-47DB-91E1-3DAE768F1D79}" sibTransId="{860AE79A-B348-4AB2-8970-BC2555A15100}"/>
    <dgm:cxn modelId="{36885C83-688B-4A2F-82C6-D4158F5BE08A}" type="presOf" srcId="{C1933A05-0720-4C2F-A2CB-7B57C4FF0856}" destId="{4F5063A0-5387-4BB2-BE60-BCD28CA96FE0}" srcOrd="0" destOrd="1" presId="urn:microsoft.com/office/officeart/2005/8/layout/vList5"/>
    <dgm:cxn modelId="{BC9B308B-0485-43C3-A180-BAF9AF2709C8}" type="presOf" srcId="{E6E78267-DDFB-4469-BCE7-34A624CB0E1C}" destId="{4EAF037B-9AD2-4DFF-8174-D90D6D528572}" srcOrd="0" destOrd="1" presId="urn:microsoft.com/office/officeart/2005/8/layout/vList5"/>
    <dgm:cxn modelId="{D83B7C93-C9FF-4FDE-88D9-C288A698663E}" srcId="{36E3A4DA-3D63-498E-8242-3CB9BB049E2E}" destId="{3E824C9C-56B0-40F3-A411-7B6855F9D83A}" srcOrd="0" destOrd="0" parTransId="{F14707E3-EF38-47E2-9A74-3B6AD420E05B}" sibTransId="{6D8BE79D-9D38-461B-84BF-B0B317B8ABC8}"/>
    <dgm:cxn modelId="{5EF9C4B0-19D1-400F-835F-33AC47676970}" srcId="{2A21356A-FF93-4EFD-B9A3-D6CA0BFCE3B3}" destId="{3B5F00CB-F8C3-47DD-9D78-EC4D0F07F2AB}" srcOrd="0" destOrd="0" parTransId="{2DF50E41-D620-4217-8FC1-778AD1FEA9CE}" sibTransId="{28DEFA13-736D-48F7-8650-5BE1B3B34C20}"/>
    <dgm:cxn modelId="{93308CB4-F321-4B9D-B16B-891960105C82}" type="presOf" srcId="{451C7FD7-C50F-4D53-947A-BC815B2E22C3}" destId="{BA9441DA-F0D0-4A3B-AAE6-86F60DDD05BC}" srcOrd="0" destOrd="0" presId="urn:microsoft.com/office/officeart/2005/8/layout/vList5"/>
    <dgm:cxn modelId="{9C480AB6-8575-474C-A2B2-10FD09077D99}" srcId="{F3B58FFA-6A65-4670-A6EF-53ED6D0E9036}" destId="{8111BAEE-96F0-4BCB-8A30-5303141B1483}" srcOrd="0" destOrd="0" parTransId="{3BEAD647-DD4E-4C46-9A32-5BBE181D4BC3}" sibTransId="{E3D29684-BF77-44E1-B6F7-58312F311909}"/>
    <dgm:cxn modelId="{00EC96BC-3799-4FF0-AEB4-010F1EA25B52}" type="presOf" srcId="{F3B58FFA-6A65-4670-A6EF-53ED6D0E9036}" destId="{72EABDB5-FD19-41EC-90FA-0749781DB9E5}" srcOrd="0" destOrd="0" presId="urn:microsoft.com/office/officeart/2005/8/layout/vList5"/>
    <dgm:cxn modelId="{3D41ABBD-1BD6-4770-A6A1-97C2A767A3A0}" srcId="{CACDA32D-2B62-4F0B-97FE-EE82B703BA68}" destId="{AD39CFDB-8A6A-4440-86F3-D7B28560C3F9}" srcOrd="4" destOrd="0" parTransId="{98632CD0-783B-4683-ABB0-1856DCB8BA5E}" sibTransId="{3642BE43-9A46-481A-AD0B-3221DDECF910}"/>
    <dgm:cxn modelId="{FE78BFD0-2423-47F1-9D96-2792510B8680}" type="presOf" srcId="{2A21356A-FF93-4EFD-B9A3-D6CA0BFCE3B3}" destId="{33E98F88-7662-4301-9A0D-B695A5031205}" srcOrd="0" destOrd="0" presId="urn:microsoft.com/office/officeart/2005/8/layout/vList5"/>
    <dgm:cxn modelId="{581F60D3-2913-4B96-862E-BF9C264FAB62}" srcId="{5542E705-54C3-47A1-8B8E-D31D3DC0A5BC}" destId="{4F81D5D6-4D53-422D-99D0-7ADE101D3E8C}" srcOrd="1" destOrd="0" parTransId="{52F27EC4-BFD0-4F25-8D40-A670FF58D302}" sibTransId="{C244E6FB-B104-4FAA-AE55-7DD3EFBE2A27}"/>
    <dgm:cxn modelId="{0B2E21D5-7FD2-4436-A8C1-8F7B3639F140}" type="presOf" srcId="{36E3A4DA-3D63-498E-8242-3CB9BB049E2E}" destId="{2F5A3572-C6E1-4DEB-82A5-844B6D60A04D}" srcOrd="0" destOrd="0" presId="urn:microsoft.com/office/officeart/2005/8/layout/vList5"/>
    <dgm:cxn modelId="{B038FCD5-0BD1-4713-B982-92EDB9C6DEE7}" srcId="{AD39CFDB-8A6A-4440-86F3-D7B28560C3F9}" destId="{EDCF1A65-0095-48F5-949F-41F57AF7E30F}" srcOrd="0" destOrd="0" parTransId="{114A9734-59DB-4CB2-A9F3-E14307F0445A}" sibTransId="{A840106E-887F-41E4-AA42-B86E7090B820}"/>
    <dgm:cxn modelId="{955D08D9-19DA-46BC-B71C-EBFDB5C83FE6}" type="presOf" srcId="{27D8FB5C-25EE-4452-B4B1-16B9F9B69627}" destId="{FCE6A127-4418-4C04-8D48-BFD1D872209F}" srcOrd="0" destOrd="2" presId="urn:microsoft.com/office/officeart/2005/8/layout/vList5"/>
    <dgm:cxn modelId="{F8DF60D9-4DEB-4F87-9671-9D23502922CE}" srcId="{F3B58FFA-6A65-4670-A6EF-53ED6D0E9036}" destId="{E6E78267-DDFB-4469-BCE7-34A624CB0E1C}" srcOrd="1" destOrd="0" parTransId="{475DDF18-EBD6-46DF-8C4F-1D8B6B5A420E}" sibTransId="{810A9DF9-AFB3-4C26-B459-68A0357EBFE0}"/>
    <dgm:cxn modelId="{36B430E0-8E5B-4BE1-8A16-289FB942F8E6}" srcId="{CACDA32D-2B62-4F0B-97FE-EE82B703BA68}" destId="{36E3A4DA-3D63-498E-8242-3CB9BB049E2E}" srcOrd="3" destOrd="0" parTransId="{61E7AF88-21F3-4FA8-B32C-0286869D3C8C}" sibTransId="{877D5460-D69C-48FE-8974-406E7A459BE2}"/>
    <dgm:cxn modelId="{A9BF55E4-B27F-45C3-A0ED-B182169DB78D}" srcId="{AD39CFDB-8A6A-4440-86F3-D7B28560C3F9}" destId="{56A617C6-185D-4714-B808-7AABC99EB42F}" srcOrd="2" destOrd="0" parTransId="{857D2446-25F8-4805-B82C-1E5BE248760E}" sibTransId="{6C0FE11F-230E-4107-960E-580922749518}"/>
    <dgm:cxn modelId="{0B8C35E9-A39B-4000-A3AD-83ACAF91E166}" type="presOf" srcId="{AD39CFDB-8A6A-4440-86F3-D7B28560C3F9}" destId="{9C000C40-792F-4FA5-8398-C2340541D5B2}" srcOrd="0" destOrd="0" presId="urn:microsoft.com/office/officeart/2005/8/layout/vList5"/>
    <dgm:cxn modelId="{54F854EC-75F1-43C2-AA48-C5BDB7DF92C7}" type="presOf" srcId="{CACDA32D-2B62-4F0B-97FE-EE82B703BA68}" destId="{A7466F68-B24E-4C55-B426-9A416176A621}" srcOrd="0" destOrd="0" presId="urn:microsoft.com/office/officeart/2005/8/layout/vList5"/>
    <dgm:cxn modelId="{BB6C7FED-805E-4FA4-80DA-648B8A34CDE1}" type="presOf" srcId="{5542E705-54C3-47A1-8B8E-D31D3DC0A5BC}" destId="{9A6AC993-A0D8-4F28-9849-A85EEAF67D55}" srcOrd="0" destOrd="0" presId="urn:microsoft.com/office/officeart/2005/8/layout/vList5"/>
    <dgm:cxn modelId="{01A0FBEE-7ADE-4443-BD3C-CC831C99B5EC}" type="presOf" srcId="{3E824C9C-56B0-40F3-A411-7B6855F9D83A}" destId="{FCE6A127-4418-4C04-8D48-BFD1D872209F}" srcOrd="0" destOrd="0" presId="urn:microsoft.com/office/officeart/2005/8/layout/vList5"/>
    <dgm:cxn modelId="{4934BEFB-3BCF-4CB4-9305-76B21C7240E1}" type="presOf" srcId="{3B5F00CB-F8C3-47DD-9D78-EC4D0F07F2AB}" destId="{4F5063A0-5387-4BB2-BE60-BCD28CA96FE0}" srcOrd="0" destOrd="0" presId="urn:microsoft.com/office/officeart/2005/8/layout/vList5"/>
    <dgm:cxn modelId="{7B9E63C9-1E19-4AF8-A5A5-30EEDCA3D436}" type="presParOf" srcId="{A7466F68-B24E-4C55-B426-9A416176A621}" destId="{A0CD975F-D39C-4110-8CAE-774C2F4F570D}" srcOrd="0" destOrd="0" presId="urn:microsoft.com/office/officeart/2005/8/layout/vList5"/>
    <dgm:cxn modelId="{C5B08793-D4C5-4874-9AAF-495B993AF0CE}" type="presParOf" srcId="{A0CD975F-D39C-4110-8CAE-774C2F4F570D}" destId="{72EABDB5-FD19-41EC-90FA-0749781DB9E5}" srcOrd="0" destOrd="0" presId="urn:microsoft.com/office/officeart/2005/8/layout/vList5"/>
    <dgm:cxn modelId="{040AFFE4-A993-4CFD-AAAD-D2B1C2CB266F}" type="presParOf" srcId="{A0CD975F-D39C-4110-8CAE-774C2F4F570D}" destId="{4EAF037B-9AD2-4DFF-8174-D90D6D528572}" srcOrd="1" destOrd="0" presId="urn:microsoft.com/office/officeart/2005/8/layout/vList5"/>
    <dgm:cxn modelId="{2263B311-D3F7-4AB6-AEAE-F6DEB49B8532}" type="presParOf" srcId="{A7466F68-B24E-4C55-B426-9A416176A621}" destId="{F18375FB-8E8C-4169-85BF-F274ADEBF8D9}" srcOrd="1" destOrd="0" presId="urn:microsoft.com/office/officeart/2005/8/layout/vList5"/>
    <dgm:cxn modelId="{249451FB-7433-4001-A8E6-3ECA67FA194E}" type="presParOf" srcId="{A7466F68-B24E-4C55-B426-9A416176A621}" destId="{1493A413-A32C-4552-AFDF-F35D7508F1E3}" srcOrd="2" destOrd="0" presId="urn:microsoft.com/office/officeart/2005/8/layout/vList5"/>
    <dgm:cxn modelId="{698BDE55-60F4-420D-BB0D-6A35387B0294}" type="presParOf" srcId="{1493A413-A32C-4552-AFDF-F35D7508F1E3}" destId="{33E98F88-7662-4301-9A0D-B695A5031205}" srcOrd="0" destOrd="0" presId="urn:microsoft.com/office/officeart/2005/8/layout/vList5"/>
    <dgm:cxn modelId="{9BBD45D4-189E-4D3E-B1A7-DD30769720FF}" type="presParOf" srcId="{1493A413-A32C-4552-AFDF-F35D7508F1E3}" destId="{4F5063A0-5387-4BB2-BE60-BCD28CA96FE0}" srcOrd="1" destOrd="0" presId="urn:microsoft.com/office/officeart/2005/8/layout/vList5"/>
    <dgm:cxn modelId="{FE38B149-7667-4D66-97F2-F97627D45875}" type="presParOf" srcId="{A7466F68-B24E-4C55-B426-9A416176A621}" destId="{064B6093-EE45-46D5-896F-40A818AAA121}" srcOrd="3" destOrd="0" presId="urn:microsoft.com/office/officeart/2005/8/layout/vList5"/>
    <dgm:cxn modelId="{CB41784A-42F7-43CC-92A7-49B620837C19}" type="presParOf" srcId="{A7466F68-B24E-4C55-B426-9A416176A621}" destId="{DFBBD4D3-C700-4366-8B8C-1C313FA1842E}" srcOrd="4" destOrd="0" presId="urn:microsoft.com/office/officeart/2005/8/layout/vList5"/>
    <dgm:cxn modelId="{1E8D9493-1C46-4EF7-97AB-46DD209840EF}" type="presParOf" srcId="{DFBBD4D3-C700-4366-8B8C-1C313FA1842E}" destId="{9A6AC993-A0D8-4F28-9849-A85EEAF67D55}" srcOrd="0" destOrd="0" presId="urn:microsoft.com/office/officeart/2005/8/layout/vList5"/>
    <dgm:cxn modelId="{9C28A431-6467-4B3F-BB30-E08C26899864}" type="presParOf" srcId="{DFBBD4D3-C700-4366-8B8C-1C313FA1842E}" destId="{BA9441DA-F0D0-4A3B-AAE6-86F60DDD05BC}" srcOrd="1" destOrd="0" presId="urn:microsoft.com/office/officeart/2005/8/layout/vList5"/>
    <dgm:cxn modelId="{6966F404-4C26-4146-A9D2-9FA178F04739}" type="presParOf" srcId="{A7466F68-B24E-4C55-B426-9A416176A621}" destId="{413CA7B7-E23C-4561-AA22-43F6E33EBE77}" srcOrd="5" destOrd="0" presId="urn:microsoft.com/office/officeart/2005/8/layout/vList5"/>
    <dgm:cxn modelId="{D6281D9D-03E5-4EBF-93C5-08E26455F1B7}" type="presParOf" srcId="{A7466F68-B24E-4C55-B426-9A416176A621}" destId="{B49C8B40-E115-4709-828D-8D2E95907395}" srcOrd="6" destOrd="0" presId="urn:microsoft.com/office/officeart/2005/8/layout/vList5"/>
    <dgm:cxn modelId="{D5868238-5741-405A-BCAD-7B53E1EAFD7B}" type="presParOf" srcId="{B49C8B40-E115-4709-828D-8D2E95907395}" destId="{2F5A3572-C6E1-4DEB-82A5-844B6D60A04D}" srcOrd="0" destOrd="0" presId="urn:microsoft.com/office/officeart/2005/8/layout/vList5"/>
    <dgm:cxn modelId="{2E91EFD0-BABD-46ED-8CFC-9EE6D9E7A2C3}" type="presParOf" srcId="{B49C8B40-E115-4709-828D-8D2E95907395}" destId="{FCE6A127-4418-4C04-8D48-BFD1D872209F}" srcOrd="1" destOrd="0" presId="urn:microsoft.com/office/officeart/2005/8/layout/vList5"/>
    <dgm:cxn modelId="{3BD8B524-E67C-4603-A16F-5D0EDEAD2ADF}" type="presParOf" srcId="{A7466F68-B24E-4C55-B426-9A416176A621}" destId="{8681472F-59FB-463F-9687-4CF6A7B1B5D5}" srcOrd="7" destOrd="0" presId="urn:microsoft.com/office/officeart/2005/8/layout/vList5"/>
    <dgm:cxn modelId="{81784AF9-6B14-4A50-8BDE-EF141FAAC35B}" type="presParOf" srcId="{A7466F68-B24E-4C55-B426-9A416176A621}" destId="{76740830-8373-4AAA-97E3-EDBF66425F40}" srcOrd="8" destOrd="0" presId="urn:microsoft.com/office/officeart/2005/8/layout/vList5"/>
    <dgm:cxn modelId="{0B16C6CA-AAFD-40D7-B050-AE5D222BD1BE}" type="presParOf" srcId="{76740830-8373-4AAA-97E3-EDBF66425F40}" destId="{9C000C40-792F-4FA5-8398-C2340541D5B2}" srcOrd="0" destOrd="0" presId="urn:microsoft.com/office/officeart/2005/8/layout/vList5"/>
    <dgm:cxn modelId="{29B71EF3-63A6-4075-A16F-C7A3BD0F1885}" type="presParOf" srcId="{76740830-8373-4AAA-97E3-EDBF66425F40}" destId="{62ED1762-DE1D-4AB1-B98F-13F7EC02DC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988D0-5D37-479B-AC6B-5BD74B6E7E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B03A6D-189B-41DD-9446-D7B53D3D67C6}">
      <dgm:prSet phldrT="[Text]" custT="1"/>
      <dgm:spPr/>
      <dgm:t>
        <a:bodyPr/>
        <a:lstStyle/>
        <a:p>
          <a:r>
            <a:rPr lang="en-US" sz="1600" dirty="0">
              <a:latin typeface="Bodoni MT Black" pitchFamily="18" charset="0"/>
            </a:rPr>
            <a:t>Asses</a:t>
          </a:r>
        </a:p>
      </dgm:t>
    </dgm:pt>
    <dgm:pt modelId="{994EAF3A-3D29-443B-B796-6EF70DFEA3F4}" type="parTrans" cxnId="{46F29B58-CBC6-4D05-93D3-CEDB1699B08C}">
      <dgm:prSet/>
      <dgm:spPr/>
      <dgm:t>
        <a:bodyPr/>
        <a:lstStyle/>
        <a:p>
          <a:endParaRPr lang="en-US"/>
        </a:p>
      </dgm:t>
    </dgm:pt>
    <dgm:pt modelId="{43C759B3-B824-4EAE-B0B8-3D9AADEC0FA0}" type="sibTrans" cxnId="{46F29B58-CBC6-4D05-93D3-CEDB1699B08C}">
      <dgm:prSet/>
      <dgm:spPr/>
      <dgm:t>
        <a:bodyPr/>
        <a:lstStyle/>
        <a:p>
          <a:endParaRPr lang="en-US"/>
        </a:p>
      </dgm:t>
    </dgm:pt>
    <dgm:pt modelId="{09F2AFCD-E5EE-4DF8-B4DC-4BF15DA0E5DD}">
      <dgm:prSet phldrT="[Text]" custT="1"/>
      <dgm:spPr/>
      <dgm:t>
        <a:bodyPr/>
        <a:lstStyle/>
        <a:p>
          <a:endParaRPr lang="en-US" sz="1600" dirty="0">
            <a:latin typeface="Bodoni MT Black" pitchFamily="18" charset="0"/>
          </a:endParaRPr>
        </a:p>
      </dgm:t>
    </dgm:pt>
    <dgm:pt modelId="{C7255FB3-D0CD-4246-A756-08DC0E26FE8E}" type="parTrans" cxnId="{1FAABE33-3F5B-4098-80A0-D6D6529995BE}">
      <dgm:prSet/>
      <dgm:spPr/>
      <dgm:t>
        <a:bodyPr/>
        <a:lstStyle/>
        <a:p>
          <a:endParaRPr lang="en-US"/>
        </a:p>
      </dgm:t>
    </dgm:pt>
    <dgm:pt modelId="{0FF73C4B-40DF-428E-A77B-CFDBFADEC55B}" type="sibTrans" cxnId="{1FAABE33-3F5B-4098-80A0-D6D6529995BE}">
      <dgm:prSet/>
      <dgm:spPr/>
      <dgm:t>
        <a:bodyPr/>
        <a:lstStyle/>
        <a:p>
          <a:endParaRPr lang="en-US"/>
        </a:p>
      </dgm:t>
    </dgm:pt>
    <dgm:pt modelId="{DAD4953F-94EA-416B-92F2-01DD90924D63}">
      <dgm:prSet phldrT="[Text]" custT="1"/>
      <dgm:spPr/>
      <dgm:t>
        <a:bodyPr/>
        <a:lstStyle/>
        <a:p>
          <a:r>
            <a:rPr lang="en-US" sz="1600" dirty="0">
              <a:latin typeface="Bodoni MT Black" pitchFamily="18" charset="0"/>
            </a:rPr>
            <a:t>Plan and develop</a:t>
          </a:r>
        </a:p>
      </dgm:t>
    </dgm:pt>
    <dgm:pt modelId="{D0299965-FDCA-4A1A-9CC1-1937BE46B6DD}" type="parTrans" cxnId="{A5808ACB-7FE1-42D4-A248-7D258853BB94}">
      <dgm:prSet/>
      <dgm:spPr/>
      <dgm:t>
        <a:bodyPr/>
        <a:lstStyle/>
        <a:p>
          <a:endParaRPr lang="en-US"/>
        </a:p>
      </dgm:t>
    </dgm:pt>
    <dgm:pt modelId="{DA9A2CD7-3112-4DD1-85B7-0D6AD195CEB8}" type="sibTrans" cxnId="{A5808ACB-7FE1-42D4-A248-7D258853BB94}">
      <dgm:prSet/>
      <dgm:spPr/>
      <dgm:t>
        <a:bodyPr/>
        <a:lstStyle/>
        <a:p>
          <a:endParaRPr lang="en-US"/>
        </a:p>
      </dgm:t>
    </dgm:pt>
    <dgm:pt modelId="{27EBF557-18CF-4DD5-80EF-F266E8EE521A}">
      <dgm:prSet phldrT="[Text]" custT="1"/>
      <dgm:spPr/>
      <dgm:t>
        <a:bodyPr/>
        <a:lstStyle/>
        <a:p>
          <a:r>
            <a:rPr lang="en-US" sz="1600" dirty="0">
              <a:latin typeface="Bodoni MT Black" pitchFamily="18" charset="0"/>
            </a:rPr>
            <a:t>Action </a:t>
          </a:r>
        </a:p>
      </dgm:t>
    </dgm:pt>
    <dgm:pt modelId="{21908A2E-3FD5-4D45-BE31-96A2753A1672}" type="parTrans" cxnId="{F951E313-A2B6-4B94-BD6A-52E9BD67BC3A}">
      <dgm:prSet/>
      <dgm:spPr/>
      <dgm:t>
        <a:bodyPr/>
        <a:lstStyle/>
        <a:p>
          <a:endParaRPr lang="en-US"/>
        </a:p>
      </dgm:t>
    </dgm:pt>
    <dgm:pt modelId="{EC29C868-8E3F-43BE-92CC-2C9485F64155}" type="sibTrans" cxnId="{F951E313-A2B6-4B94-BD6A-52E9BD67BC3A}">
      <dgm:prSet/>
      <dgm:spPr/>
      <dgm:t>
        <a:bodyPr/>
        <a:lstStyle/>
        <a:p>
          <a:endParaRPr lang="en-US"/>
        </a:p>
      </dgm:t>
    </dgm:pt>
    <dgm:pt modelId="{EC19493C-84EB-418F-98B4-978C746E83DA}" type="pres">
      <dgm:prSet presAssocID="{C5F988D0-5D37-479B-AC6B-5BD74B6E7E4C}" presName="compositeShape" presStyleCnt="0">
        <dgm:presLayoutVars>
          <dgm:chMax val="7"/>
          <dgm:dir/>
          <dgm:resizeHandles val="exact"/>
        </dgm:presLayoutVars>
      </dgm:prSet>
      <dgm:spPr/>
    </dgm:pt>
    <dgm:pt modelId="{7016AACC-1E0E-4E1F-A91B-74EB01BDC6E8}" type="pres">
      <dgm:prSet presAssocID="{2AB03A6D-189B-41DD-9446-D7B53D3D67C6}" presName="circ1" presStyleLbl="vennNode1" presStyleIdx="0" presStyleCnt="4"/>
      <dgm:spPr/>
    </dgm:pt>
    <dgm:pt modelId="{3B5E7841-F167-4227-8115-776820637C98}" type="pres">
      <dgm:prSet presAssocID="{2AB03A6D-189B-41DD-9446-D7B53D3D67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0AE78F-FE40-4272-B430-59349041B1B8}" type="pres">
      <dgm:prSet presAssocID="{09F2AFCD-E5EE-4DF8-B4DC-4BF15DA0E5DD}" presName="circ2" presStyleLbl="vennNode1" presStyleIdx="1" presStyleCnt="4"/>
      <dgm:spPr/>
    </dgm:pt>
    <dgm:pt modelId="{89FFD6DA-C69F-4745-97D1-C98B550D42B1}" type="pres">
      <dgm:prSet presAssocID="{09F2AFCD-E5EE-4DF8-B4DC-4BF15DA0E5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816723-E005-42A7-9480-E03F48239F04}" type="pres">
      <dgm:prSet presAssocID="{DAD4953F-94EA-416B-92F2-01DD90924D63}" presName="circ3" presStyleLbl="vennNode1" presStyleIdx="2" presStyleCnt="4"/>
      <dgm:spPr/>
    </dgm:pt>
    <dgm:pt modelId="{E06B155C-5D81-418D-BEEF-BEC2F9BB1EF2}" type="pres">
      <dgm:prSet presAssocID="{DAD4953F-94EA-416B-92F2-01DD90924D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7B6A9D-685A-43EF-8775-506769514666}" type="pres">
      <dgm:prSet presAssocID="{27EBF557-18CF-4DD5-80EF-F266E8EE521A}" presName="circ4" presStyleLbl="vennNode1" presStyleIdx="3" presStyleCnt="4"/>
      <dgm:spPr/>
    </dgm:pt>
    <dgm:pt modelId="{4F58F9A2-6EDC-4A5F-B7A4-CB5FCBA22DBA}" type="pres">
      <dgm:prSet presAssocID="{27EBF557-18CF-4DD5-80EF-F266E8EE521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A5F4D02-227B-4899-85B7-877C71CB69DA}" type="presOf" srcId="{DAD4953F-94EA-416B-92F2-01DD90924D63}" destId="{E06B155C-5D81-418D-BEEF-BEC2F9BB1EF2}" srcOrd="1" destOrd="0" presId="urn:microsoft.com/office/officeart/2005/8/layout/venn1"/>
    <dgm:cxn modelId="{F951E313-A2B6-4B94-BD6A-52E9BD67BC3A}" srcId="{C5F988D0-5D37-479B-AC6B-5BD74B6E7E4C}" destId="{27EBF557-18CF-4DD5-80EF-F266E8EE521A}" srcOrd="3" destOrd="0" parTransId="{21908A2E-3FD5-4D45-BE31-96A2753A1672}" sibTransId="{EC29C868-8E3F-43BE-92CC-2C9485F64155}"/>
    <dgm:cxn modelId="{1FAABE33-3F5B-4098-80A0-D6D6529995BE}" srcId="{C5F988D0-5D37-479B-AC6B-5BD74B6E7E4C}" destId="{09F2AFCD-E5EE-4DF8-B4DC-4BF15DA0E5DD}" srcOrd="1" destOrd="0" parTransId="{C7255FB3-D0CD-4246-A756-08DC0E26FE8E}" sibTransId="{0FF73C4B-40DF-428E-A77B-CFDBFADEC55B}"/>
    <dgm:cxn modelId="{0BDB3A3B-0EB9-4EA7-A5F7-E2AD0EA07D70}" type="presOf" srcId="{DAD4953F-94EA-416B-92F2-01DD90924D63}" destId="{70816723-E005-42A7-9480-E03F48239F04}" srcOrd="0" destOrd="0" presId="urn:microsoft.com/office/officeart/2005/8/layout/venn1"/>
    <dgm:cxn modelId="{F3E16370-AE40-4129-9FD3-1A7E011D542A}" type="presOf" srcId="{27EBF557-18CF-4DD5-80EF-F266E8EE521A}" destId="{E17B6A9D-685A-43EF-8775-506769514666}" srcOrd="0" destOrd="0" presId="urn:microsoft.com/office/officeart/2005/8/layout/venn1"/>
    <dgm:cxn modelId="{5A6CEC56-B24C-429E-AFF0-CE52755EE158}" type="presOf" srcId="{27EBF557-18CF-4DD5-80EF-F266E8EE521A}" destId="{4F58F9A2-6EDC-4A5F-B7A4-CB5FCBA22DBA}" srcOrd="1" destOrd="0" presId="urn:microsoft.com/office/officeart/2005/8/layout/venn1"/>
    <dgm:cxn modelId="{F31E7977-4309-4D04-842C-CD21E62C634B}" type="presOf" srcId="{09F2AFCD-E5EE-4DF8-B4DC-4BF15DA0E5DD}" destId="{89FFD6DA-C69F-4745-97D1-C98B550D42B1}" srcOrd="1" destOrd="0" presId="urn:microsoft.com/office/officeart/2005/8/layout/venn1"/>
    <dgm:cxn modelId="{46F29B58-CBC6-4D05-93D3-CEDB1699B08C}" srcId="{C5F988D0-5D37-479B-AC6B-5BD74B6E7E4C}" destId="{2AB03A6D-189B-41DD-9446-D7B53D3D67C6}" srcOrd="0" destOrd="0" parTransId="{994EAF3A-3D29-443B-B796-6EF70DFEA3F4}" sibTransId="{43C759B3-B824-4EAE-B0B8-3D9AADEC0FA0}"/>
    <dgm:cxn modelId="{6BD71A7A-D416-433B-8B07-BCE2B4CDB45D}" type="presOf" srcId="{2AB03A6D-189B-41DD-9446-D7B53D3D67C6}" destId="{3B5E7841-F167-4227-8115-776820637C98}" srcOrd="1" destOrd="0" presId="urn:microsoft.com/office/officeart/2005/8/layout/venn1"/>
    <dgm:cxn modelId="{12468B88-2D2D-4FBB-A9B6-27F4781B010E}" type="presOf" srcId="{2AB03A6D-189B-41DD-9446-D7B53D3D67C6}" destId="{7016AACC-1E0E-4E1F-A91B-74EB01BDC6E8}" srcOrd="0" destOrd="0" presId="urn:microsoft.com/office/officeart/2005/8/layout/venn1"/>
    <dgm:cxn modelId="{3DE6A5B1-946F-4DF9-9BAA-C2D02D25DB85}" type="presOf" srcId="{09F2AFCD-E5EE-4DF8-B4DC-4BF15DA0E5DD}" destId="{1B0AE78F-FE40-4272-B430-59349041B1B8}" srcOrd="0" destOrd="0" presId="urn:microsoft.com/office/officeart/2005/8/layout/venn1"/>
    <dgm:cxn modelId="{A5808ACB-7FE1-42D4-A248-7D258853BB94}" srcId="{C5F988D0-5D37-479B-AC6B-5BD74B6E7E4C}" destId="{DAD4953F-94EA-416B-92F2-01DD90924D63}" srcOrd="2" destOrd="0" parTransId="{D0299965-FDCA-4A1A-9CC1-1937BE46B6DD}" sibTransId="{DA9A2CD7-3112-4DD1-85B7-0D6AD195CEB8}"/>
    <dgm:cxn modelId="{3578BDE8-270E-4577-BD2B-7DF0CBF4D00F}" type="presOf" srcId="{C5F988D0-5D37-479B-AC6B-5BD74B6E7E4C}" destId="{EC19493C-84EB-418F-98B4-978C746E83DA}" srcOrd="0" destOrd="0" presId="urn:microsoft.com/office/officeart/2005/8/layout/venn1"/>
    <dgm:cxn modelId="{5EE17889-53D4-4683-8FB8-6B416E05E7DA}" type="presParOf" srcId="{EC19493C-84EB-418F-98B4-978C746E83DA}" destId="{7016AACC-1E0E-4E1F-A91B-74EB01BDC6E8}" srcOrd="0" destOrd="0" presId="urn:microsoft.com/office/officeart/2005/8/layout/venn1"/>
    <dgm:cxn modelId="{7BD47C35-B5D3-4956-A19F-384A946D4286}" type="presParOf" srcId="{EC19493C-84EB-418F-98B4-978C746E83DA}" destId="{3B5E7841-F167-4227-8115-776820637C98}" srcOrd="1" destOrd="0" presId="urn:microsoft.com/office/officeart/2005/8/layout/venn1"/>
    <dgm:cxn modelId="{877C05E4-3603-4A11-BCDF-D6DFCAFC8D02}" type="presParOf" srcId="{EC19493C-84EB-418F-98B4-978C746E83DA}" destId="{1B0AE78F-FE40-4272-B430-59349041B1B8}" srcOrd="2" destOrd="0" presId="urn:microsoft.com/office/officeart/2005/8/layout/venn1"/>
    <dgm:cxn modelId="{67735625-853E-4C69-83FC-C71AF9979C8E}" type="presParOf" srcId="{EC19493C-84EB-418F-98B4-978C746E83DA}" destId="{89FFD6DA-C69F-4745-97D1-C98B550D42B1}" srcOrd="3" destOrd="0" presId="urn:microsoft.com/office/officeart/2005/8/layout/venn1"/>
    <dgm:cxn modelId="{FDC5550E-8617-4B65-A3AD-195F76A9CDAA}" type="presParOf" srcId="{EC19493C-84EB-418F-98B4-978C746E83DA}" destId="{70816723-E005-42A7-9480-E03F48239F04}" srcOrd="4" destOrd="0" presId="urn:microsoft.com/office/officeart/2005/8/layout/venn1"/>
    <dgm:cxn modelId="{2083EE15-93B2-4F77-A0CE-D8B288D56514}" type="presParOf" srcId="{EC19493C-84EB-418F-98B4-978C746E83DA}" destId="{E06B155C-5D81-418D-BEEF-BEC2F9BB1EF2}" srcOrd="5" destOrd="0" presId="urn:microsoft.com/office/officeart/2005/8/layout/venn1"/>
    <dgm:cxn modelId="{C2A911AB-E522-4AEB-8B29-5243469D2617}" type="presParOf" srcId="{EC19493C-84EB-418F-98B4-978C746E83DA}" destId="{E17B6A9D-685A-43EF-8775-506769514666}" srcOrd="6" destOrd="0" presId="urn:microsoft.com/office/officeart/2005/8/layout/venn1"/>
    <dgm:cxn modelId="{7898B62D-D6D9-470C-9B92-C6C575009F59}" type="presParOf" srcId="{EC19493C-84EB-418F-98B4-978C746E83DA}" destId="{4F58F9A2-6EDC-4A5F-B7A4-CB5FCBA22DB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50163-7910-436F-98DA-7A8C24643B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566B99D9-D1A3-48AE-87C8-B97CF746B22B}">
      <dgm:prSet phldrT="[Text]"/>
      <dgm:spPr/>
      <dgm:t>
        <a:bodyPr/>
        <a:lstStyle/>
        <a:p>
          <a:r>
            <a:rPr lang="en-US" dirty="0"/>
            <a:t>Grant writing</a:t>
          </a:r>
        </a:p>
      </dgm:t>
    </dgm:pt>
    <dgm:pt modelId="{A600D55B-9E02-4643-95C7-8CDE0CE38419}" type="parTrans" cxnId="{B66648CA-1C9B-420F-8425-8860A7F3C9B6}">
      <dgm:prSet/>
      <dgm:spPr/>
      <dgm:t>
        <a:bodyPr/>
        <a:lstStyle/>
        <a:p>
          <a:endParaRPr lang="en-US"/>
        </a:p>
      </dgm:t>
    </dgm:pt>
    <dgm:pt modelId="{66B9F496-2B68-47C9-A311-0A19FD52F2D4}" type="sibTrans" cxnId="{B66648CA-1C9B-420F-8425-8860A7F3C9B6}">
      <dgm:prSet/>
      <dgm:spPr/>
      <dgm:t>
        <a:bodyPr/>
        <a:lstStyle/>
        <a:p>
          <a:endParaRPr lang="en-US"/>
        </a:p>
      </dgm:t>
    </dgm:pt>
    <dgm:pt modelId="{A3E24892-6DFA-40F8-9A01-E844765F842B}">
      <dgm:prSet phldrT="[Text]"/>
      <dgm:spPr/>
      <dgm:t>
        <a:bodyPr/>
        <a:lstStyle/>
        <a:p>
          <a:r>
            <a:rPr lang="en-US" dirty="0"/>
            <a:t>Efficiency</a:t>
          </a:r>
        </a:p>
      </dgm:t>
    </dgm:pt>
    <dgm:pt modelId="{7B657DF5-944F-4B2A-B654-4A4C1B0B7E1A}" type="parTrans" cxnId="{0B29A135-D03B-44F7-8B5E-D5B9480BA905}">
      <dgm:prSet/>
      <dgm:spPr/>
      <dgm:t>
        <a:bodyPr/>
        <a:lstStyle/>
        <a:p>
          <a:endParaRPr lang="en-US"/>
        </a:p>
      </dgm:t>
    </dgm:pt>
    <dgm:pt modelId="{82FFB112-2C8E-4F74-A8F4-A2910FE38BCB}" type="sibTrans" cxnId="{0B29A135-D03B-44F7-8B5E-D5B9480BA905}">
      <dgm:prSet/>
      <dgm:spPr/>
      <dgm:t>
        <a:bodyPr/>
        <a:lstStyle/>
        <a:p>
          <a:endParaRPr lang="en-US"/>
        </a:p>
      </dgm:t>
    </dgm:pt>
    <dgm:pt modelId="{2AEF442B-EB6C-49AD-A805-5EBD5FC4FFD4}">
      <dgm:prSet phldrT="[Text]"/>
      <dgm:spPr/>
      <dgm:t>
        <a:bodyPr/>
        <a:lstStyle/>
        <a:p>
          <a:r>
            <a:rPr lang="en-US" dirty="0"/>
            <a:t>Strengthening of collaborations</a:t>
          </a:r>
        </a:p>
      </dgm:t>
    </dgm:pt>
    <dgm:pt modelId="{96D46358-FA52-49E3-BBB6-C03C9DF0F900}" type="parTrans" cxnId="{6FC6A2AA-625A-4F53-9532-F4854EC4D593}">
      <dgm:prSet/>
      <dgm:spPr/>
      <dgm:t>
        <a:bodyPr/>
        <a:lstStyle/>
        <a:p>
          <a:endParaRPr lang="en-US"/>
        </a:p>
      </dgm:t>
    </dgm:pt>
    <dgm:pt modelId="{8B7B09F2-892F-4224-9D11-464D2191E687}" type="sibTrans" cxnId="{6FC6A2AA-625A-4F53-9532-F4854EC4D593}">
      <dgm:prSet/>
      <dgm:spPr/>
      <dgm:t>
        <a:bodyPr/>
        <a:lstStyle/>
        <a:p>
          <a:endParaRPr lang="en-US"/>
        </a:p>
      </dgm:t>
    </dgm:pt>
    <dgm:pt modelId="{6C847CDF-473B-46BC-B645-68FECF064064}">
      <dgm:prSet phldrT="[Text]"/>
      <dgm:spPr/>
      <dgm:t>
        <a:bodyPr/>
        <a:lstStyle/>
        <a:p>
          <a:r>
            <a:rPr lang="en-US" dirty="0"/>
            <a:t>Oral Health State Plan – Water Fluoridation/sealants </a:t>
          </a:r>
        </a:p>
      </dgm:t>
    </dgm:pt>
    <dgm:pt modelId="{8728B8AE-2549-425D-9383-2441F40375B1}" type="parTrans" cxnId="{9B0FE186-4FF7-4838-94D6-E58C991C67CB}">
      <dgm:prSet/>
      <dgm:spPr/>
      <dgm:t>
        <a:bodyPr/>
        <a:lstStyle/>
        <a:p>
          <a:endParaRPr lang="en-US"/>
        </a:p>
      </dgm:t>
    </dgm:pt>
    <dgm:pt modelId="{73D172CA-1D0C-45F6-9BAB-BC8C50A35BD4}" type="sibTrans" cxnId="{9B0FE186-4FF7-4838-94D6-E58C991C67CB}">
      <dgm:prSet/>
      <dgm:spPr/>
      <dgm:t>
        <a:bodyPr/>
        <a:lstStyle/>
        <a:p>
          <a:endParaRPr lang="en-US"/>
        </a:p>
      </dgm:t>
    </dgm:pt>
    <dgm:pt modelId="{464579B2-CA7F-434C-8A43-E1A61345ABBE}">
      <dgm:prSet phldrT="[Text]"/>
      <dgm:spPr/>
      <dgm:t>
        <a:bodyPr/>
        <a:lstStyle/>
        <a:p>
          <a:r>
            <a:rPr lang="en-US" dirty="0"/>
            <a:t>HRSA States Oral Health Workforce</a:t>
          </a:r>
        </a:p>
      </dgm:t>
    </dgm:pt>
    <dgm:pt modelId="{5AE0B888-855B-4472-AF1D-BD331016E07F}" type="parTrans" cxnId="{4AE35471-822A-4783-B555-5D040EA4CF22}">
      <dgm:prSet/>
      <dgm:spPr/>
      <dgm:t>
        <a:bodyPr/>
        <a:lstStyle/>
        <a:p>
          <a:endParaRPr lang="en-US"/>
        </a:p>
      </dgm:t>
    </dgm:pt>
    <dgm:pt modelId="{C5D491CC-48AB-45C0-8390-9A03EBB97D67}" type="sibTrans" cxnId="{4AE35471-822A-4783-B555-5D040EA4CF22}">
      <dgm:prSet/>
      <dgm:spPr/>
      <dgm:t>
        <a:bodyPr/>
        <a:lstStyle/>
        <a:p>
          <a:endParaRPr lang="en-US"/>
        </a:p>
      </dgm:t>
    </dgm:pt>
    <dgm:pt modelId="{DE534BC0-E417-4F14-8D9A-AD1D6D82A639}">
      <dgm:prSet phldrT="[Text]"/>
      <dgm:spPr/>
      <dgm:t>
        <a:bodyPr/>
        <a:lstStyle/>
        <a:p>
          <a:r>
            <a:rPr lang="en-US" dirty="0"/>
            <a:t>Other </a:t>
          </a:r>
        </a:p>
      </dgm:t>
    </dgm:pt>
    <dgm:pt modelId="{AA2687EE-A8DD-4931-A01B-4850434DDAF2}" type="parTrans" cxnId="{9EC22CBF-5A1D-434C-A531-3A862CEB05AB}">
      <dgm:prSet/>
      <dgm:spPr/>
      <dgm:t>
        <a:bodyPr/>
        <a:lstStyle/>
        <a:p>
          <a:endParaRPr lang="en-US"/>
        </a:p>
      </dgm:t>
    </dgm:pt>
    <dgm:pt modelId="{FF74BE48-8213-4912-94D8-5212B7AD4F22}" type="sibTrans" cxnId="{9EC22CBF-5A1D-434C-A531-3A862CEB05AB}">
      <dgm:prSet/>
      <dgm:spPr/>
      <dgm:t>
        <a:bodyPr/>
        <a:lstStyle/>
        <a:p>
          <a:endParaRPr lang="en-US"/>
        </a:p>
      </dgm:t>
    </dgm:pt>
    <dgm:pt modelId="{4CAA70AF-17FF-4265-927A-4F610E7305B7}">
      <dgm:prSet phldrT="[Text]"/>
      <dgm:spPr/>
      <dgm:t>
        <a:bodyPr/>
        <a:lstStyle/>
        <a:p>
          <a:r>
            <a:rPr lang="en-US" dirty="0"/>
            <a:t>Merge of personnel , integration of efforts</a:t>
          </a:r>
        </a:p>
      </dgm:t>
    </dgm:pt>
    <dgm:pt modelId="{B16D4695-34F6-4F5E-B27F-C49D74E5E2A3}" type="parTrans" cxnId="{A1A41D27-7A8A-4F95-B875-6D4D2488F487}">
      <dgm:prSet/>
      <dgm:spPr/>
      <dgm:t>
        <a:bodyPr/>
        <a:lstStyle/>
        <a:p>
          <a:endParaRPr lang="en-US"/>
        </a:p>
      </dgm:t>
    </dgm:pt>
    <dgm:pt modelId="{3D75F94D-9EA9-4B3F-AC9A-419AD92D72E9}" type="sibTrans" cxnId="{A1A41D27-7A8A-4F95-B875-6D4D2488F487}">
      <dgm:prSet/>
      <dgm:spPr/>
      <dgm:t>
        <a:bodyPr/>
        <a:lstStyle/>
        <a:p>
          <a:endParaRPr lang="en-US"/>
        </a:p>
      </dgm:t>
    </dgm:pt>
    <dgm:pt modelId="{84455EA3-6408-40DF-8E12-D29B50135CB7}">
      <dgm:prSet phldrT="[Text]"/>
      <dgm:spPr/>
      <dgm:t>
        <a:bodyPr/>
        <a:lstStyle/>
        <a:p>
          <a:r>
            <a:rPr lang="en-US" dirty="0"/>
            <a:t>Continue joint initiatives</a:t>
          </a:r>
        </a:p>
      </dgm:t>
    </dgm:pt>
    <dgm:pt modelId="{8926C937-F423-44FA-AC19-376EF67D6E99}" type="parTrans" cxnId="{A6449EC8-98F3-4086-918C-F08F727F70CB}">
      <dgm:prSet/>
      <dgm:spPr/>
      <dgm:t>
        <a:bodyPr/>
        <a:lstStyle/>
        <a:p>
          <a:endParaRPr lang="en-US"/>
        </a:p>
      </dgm:t>
    </dgm:pt>
    <dgm:pt modelId="{3C9FD1CF-BA7E-4E48-BF4F-1259D4D75169}" type="sibTrans" cxnId="{A6449EC8-98F3-4086-918C-F08F727F70CB}">
      <dgm:prSet/>
      <dgm:spPr/>
      <dgm:t>
        <a:bodyPr/>
        <a:lstStyle/>
        <a:p>
          <a:endParaRPr lang="en-US"/>
        </a:p>
      </dgm:t>
    </dgm:pt>
    <dgm:pt modelId="{1F80105C-EB4B-4DED-8786-46BF2A6E82BD}">
      <dgm:prSet phldrT="[Text]"/>
      <dgm:spPr/>
      <dgm:t>
        <a:bodyPr/>
        <a:lstStyle/>
        <a:p>
          <a:r>
            <a:rPr lang="en-US" dirty="0"/>
            <a:t>Collaborative grants and projects </a:t>
          </a:r>
        </a:p>
      </dgm:t>
    </dgm:pt>
    <dgm:pt modelId="{9F4993BA-8CEA-4473-9B88-70F09468C379}" type="parTrans" cxnId="{F0C73299-00BA-44CC-B1E9-C1D0E4EDCC91}">
      <dgm:prSet/>
      <dgm:spPr/>
      <dgm:t>
        <a:bodyPr/>
        <a:lstStyle/>
        <a:p>
          <a:endParaRPr lang="en-US"/>
        </a:p>
      </dgm:t>
    </dgm:pt>
    <dgm:pt modelId="{0851508E-879B-4F24-AD12-5ED94E924FB8}" type="sibTrans" cxnId="{F0C73299-00BA-44CC-B1E9-C1D0E4EDCC91}">
      <dgm:prSet/>
      <dgm:spPr/>
      <dgm:t>
        <a:bodyPr/>
        <a:lstStyle/>
        <a:p>
          <a:endParaRPr lang="en-US"/>
        </a:p>
      </dgm:t>
    </dgm:pt>
    <dgm:pt modelId="{1B95C137-F8D7-467C-91D2-99619B69099C}">
      <dgm:prSet phldrT="[Text]"/>
      <dgm:spPr/>
      <dgm:t>
        <a:bodyPr/>
        <a:lstStyle/>
        <a:p>
          <a:r>
            <a:rPr lang="en-US" dirty="0"/>
            <a:t>Public policy </a:t>
          </a:r>
        </a:p>
      </dgm:t>
    </dgm:pt>
    <dgm:pt modelId="{2FFAFCC5-9AE1-4CF0-972F-8184A6E636F7}" type="parTrans" cxnId="{F3B016CD-22DE-4D2B-8CCE-4C48BD15BBEA}">
      <dgm:prSet/>
      <dgm:spPr/>
      <dgm:t>
        <a:bodyPr/>
        <a:lstStyle/>
        <a:p>
          <a:endParaRPr lang="en-US"/>
        </a:p>
      </dgm:t>
    </dgm:pt>
    <dgm:pt modelId="{7AA25B64-3C2D-4CA8-8B3D-810F9FF6699A}" type="sibTrans" cxnId="{F3B016CD-22DE-4D2B-8CCE-4C48BD15BBEA}">
      <dgm:prSet/>
      <dgm:spPr/>
      <dgm:t>
        <a:bodyPr/>
        <a:lstStyle/>
        <a:p>
          <a:endParaRPr lang="en-US"/>
        </a:p>
      </dgm:t>
    </dgm:pt>
    <dgm:pt modelId="{F7A0BFBB-5A42-4449-81CC-2C6E0E2A9B64}">
      <dgm:prSet phldrT="[Text]"/>
      <dgm:spPr/>
      <dgm:t>
        <a:bodyPr/>
        <a:lstStyle/>
        <a:p>
          <a:r>
            <a:rPr lang="en-US" dirty="0"/>
            <a:t>Law # 14 to include primary dental providers</a:t>
          </a:r>
        </a:p>
      </dgm:t>
    </dgm:pt>
    <dgm:pt modelId="{31A7950A-8542-4210-BFFE-FE27762E13FA}" type="parTrans" cxnId="{82CFB099-C3F3-4941-8A80-C8EC0DC5C550}">
      <dgm:prSet/>
      <dgm:spPr/>
      <dgm:t>
        <a:bodyPr/>
        <a:lstStyle/>
        <a:p>
          <a:endParaRPr lang="en-US"/>
        </a:p>
      </dgm:t>
    </dgm:pt>
    <dgm:pt modelId="{3D407C0A-43D6-41A7-9D39-59DC138D99C7}" type="sibTrans" cxnId="{82CFB099-C3F3-4941-8A80-C8EC0DC5C550}">
      <dgm:prSet/>
      <dgm:spPr/>
      <dgm:t>
        <a:bodyPr/>
        <a:lstStyle/>
        <a:p>
          <a:endParaRPr lang="en-US"/>
        </a:p>
      </dgm:t>
    </dgm:pt>
    <dgm:pt modelId="{D0AE8EA8-04A5-4B4D-B3A1-D3FFB0518A6C}">
      <dgm:prSet phldrT="[Text]"/>
      <dgm:spPr/>
      <dgm:t>
        <a:bodyPr/>
        <a:lstStyle/>
        <a:p>
          <a:r>
            <a:rPr lang="en-US" dirty="0"/>
            <a:t>Monitoring of compliance Law #63,</a:t>
          </a:r>
        </a:p>
      </dgm:t>
    </dgm:pt>
    <dgm:pt modelId="{9527E975-5EEF-47AB-9025-9F7F41EFE04E}" type="parTrans" cxnId="{30673BCF-6024-4D1B-8A22-07703343CF03}">
      <dgm:prSet/>
      <dgm:spPr/>
      <dgm:t>
        <a:bodyPr/>
        <a:lstStyle/>
        <a:p>
          <a:endParaRPr lang="en-US"/>
        </a:p>
      </dgm:t>
    </dgm:pt>
    <dgm:pt modelId="{4A5EEB80-17AA-4BF0-9FCD-0C39DD881EFF}" type="sibTrans" cxnId="{30673BCF-6024-4D1B-8A22-07703343CF03}">
      <dgm:prSet/>
      <dgm:spPr/>
      <dgm:t>
        <a:bodyPr/>
        <a:lstStyle/>
        <a:p>
          <a:endParaRPr lang="en-US"/>
        </a:p>
      </dgm:t>
    </dgm:pt>
    <dgm:pt modelId="{8F209AB9-F71D-4C33-A075-DE948B1DDA47}">
      <dgm:prSet phldrT="[Text]"/>
      <dgm:spPr/>
      <dgm:t>
        <a:bodyPr/>
        <a:lstStyle/>
        <a:p>
          <a:r>
            <a:rPr lang="en-US"/>
            <a:t>Strengthen </a:t>
          </a:r>
          <a:r>
            <a:rPr lang="en-US" dirty="0"/>
            <a:t>relations of school-provider </a:t>
          </a:r>
        </a:p>
      </dgm:t>
    </dgm:pt>
    <dgm:pt modelId="{E674DD38-1E10-49C5-B088-35063C403698}" type="parTrans" cxnId="{A452B53C-3169-4512-BFF0-F5B7D3ECA0D8}">
      <dgm:prSet/>
      <dgm:spPr/>
      <dgm:t>
        <a:bodyPr/>
        <a:lstStyle/>
        <a:p>
          <a:endParaRPr lang="en-US"/>
        </a:p>
      </dgm:t>
    </dgm:pt>
    <dgm:pt modelId="{8CE9EDA5-7EF6-4F5A-B8BF-3080FA9212B9}" type="sibTrans" cxnId="{A452B53C-3169-4512-BFF0-F5B7D3ECA0D8}">
      <dgm:prSet/>
      <dgm:spPr/>
      <dgm:t>
        <a:bodyPr/>
        <a:lstStyle/>
        <a:p>
          <a:endParaRPr lang="en-US"/>
        </a:p>
      </dgm:t>
    </dgm:pt>
    <dgm:pt modelId="{72AB4B43-EDE0-4B90-A72D-8D4FB5D873C4}" type="pres">
      <dgm:prSet presAssocID="{22850163-7910-436F-98DA-7A8C24643BA2}" presName="Name0" presStyleCnt="0">
        <dgm:presLayoutVars>
          <dgm:dir/>
          <dgm:animLvl val="lvl"/>
          <dgm:resizeHandles val="exact"/>
        </dgm:presLayoutVars>
      </dgm:prSet>
      <dgm:spPr/>
    </dgm:pt>
    <dgm:pt modelId="{B24D3A6B-C9A0-48C7-932C-1AE990C4D046}" type="pres">
      <dgm:prSet presAssocID="{1B95C137-F8D7-467C-91D2-99619B69099C}" presName="boxAndChildren" presStyleCnt="0"/>
      <dgm:spPr/>
    </dgm:pt>
    <dgm:pt modelId="{17B167F2-71F7-4FC0-8D31-4C81EFABBAA0}" type="pres">
      <dgm:prSet presAssocID="{1B95C137-F8D7-467C-91D2-99619B69099C}" presName="parentTextBox" presStyleLbl="node1" presStyleIdx="0" presStyleCnt="4"/>
      <dgm:spPr/>
    </dgm:pt>
    <dgm:pt modelId="{E8893B3C-7084-46D3-8A29-B80AD81838F2}" type="pres">
      <dgm:prSet presAssocID="{1B95C137-F8D7-467C-91D2-99619B69099C}" presName="entireBox" presStyleLbl="node1" presStyleIdx="0" presStyleCnt="4"/>
      <dgm:spPr/>
    </dgm:pt>
    <dgm:pt modelId="{8E9C33BA-9EDE-44A0-9CD4-9821481D8070}" type="pres">
      <dgm:prSet presAssocID="{1B95C137-F8D7-467C-91D2-99619B69099C}" presName="descendantBox" presStyleCnt="0"/>
      <dgm:spPr/>
    </dgm:pt>
    <dgm:pt modelId="{719FA329-06D4-4AD1-BD3A-E5DB84D66695}" type="pres">
      <dgm:prSet presAssocID="{F7A0BFBB-5A42-4449-81CC-2C6E0E2A9B64}" presName="childTextBox" presStyleLbl="fgAccFollowNode1" presStyleIdx="0" presStyleCnt="9">
        <dgm:presLayoutVars>
          <dgm:bulletEnabled val="1"/>
        </dgm:presLayoutVars>
      </dgm:prSet>
      <dgm:spPr/>
    </dgm:pt>
    <dgm:pt modelId="{C06FEA14-C0BE-442B-B2DA-5169BF450DEB}" type="pres">
      <dgm:prSet presAssocID="{D0AE8EA8-04A5-4B4D-B3A1-D3FFB0518A6C}" presName="childTextBox" presStyleLbl="fgAccFollowNode1" presStyleIdx="1" presStyleCnt="9">
        <dgm:presLayoutVars>
          <dgm:bulletEnabled val="1"/>
        </dgm:presLayoutVars>
      </dgm:prSet>
      <dgm:spPr/>
    </dgm:pt>
    <dgm:pt modelId="{5FD08711-DD81-4F2B-95AA-10D39C8465FB}" type="pres">
      <dgm:prSet presAssocID="{8F209AB9-F71D-4C33-A075-DE948B1DDA47}" presName="childTextBox" presStyleLbl="fgAccFollowNode1" presStyleIdx="2" presStyleCnt="9">
        <dgm:presLayoutVars>
          <dgm:bulletEnabled val="1"/>
        </dgm:presLayoutVars>
      </dgm:prSet>
      <dgm:spPr/>
    </dgm:pt>
    <dgm:pt modelId="{FDA6E570-963E-4835-8B1A-50350D49DD47}" type="pres">
      <dgm:prSet presAssocID="{8B7B09F2-892F-4224-9D11-464D2191E687}" presName="sp" presStyleCnt="0"/>
      <dgm:spPr/>
    </dgm:pt>
    <dgm:pt modelId="{A0267BEA-5CF4-4455-B10C-5E6AFA263CE9}" type="pres">
      <dgm:prSet presAssocID="{2AEF442B-EB6C-49AD-A805-5EBD5FC4FFD4}" presName="arrowAndChildren" presStyleCnt="0"/>
      <dgm:spPr/>
    </dgm:pt>
    <dgm:pt modelId="{898FA25A-BFCE-47FD-BA14-61B051545DE0}" type="pres">
      <dgm:prSet presAssocID="{2AEF442B-EB6C-49AD-A805-5EBD5FC4FFD4}" presName="parentTextArrow" presStyleLbl="node1" presStyleIdx="0" presStyleCnt="4"/>
      <dgm:spPr/>
    </dgm:pt>
    <dgm:pt modelId="{1A4E248C-46B9-4F5E-87D9-70E9B1874B91}" type="pres">
      <dgm:prSet presAssocID="{2AEF442B-EB6C-49AD-A805-5EBD5FC4FFD4}" presName="arrow" presStyleLbl="node1" presStyleIdx="1" presStyleCnt="4"/>
      <dgm:spPr/>
    </dgm:pt>
    <dgm:pt modelId="{E4A61B61-DD63-4B28-A509-09398534D85A}" type="pres">
      <dgm:prSet presAssocID="{2AEF442B-EB6C-49AD-A805-5EBD5FC4FFD4}" presName="descendantArrow" presStyleCnt="0"/>
      <dgm:spPr/>
    </dgm:pt>
    <dgm:pt modelId="{A4A5AB47-E18F-4FD9-BB69-0A3EFA8A9C09}" type="pres">
      <dgm:prSet presAssocID="{84455EA3-6408-40DF-8E12-D29B50135CB7}" presName="childTextArrow" presStyleLbl="fgAccFollowNode1" presStyleIdx="3" presStyleCnt="9">
        <dgm:presLayoutVars>
          <dgm:bulletEnabled val="1"/>
        </dgm:presLayoutVars>
      </dgm:prSet>
      <dgm:spPr/>
    </dgm:pt>
    <dgm:pt modelId="{AEE1ADD1-3696-46AF-A369-DD962A7AAF6B}" type="pres">
      <dgm:prSet presAssocID="{1F80105C-EB4B-4DED-8786-46BF2A6E82BD}" presName="childTextArrow" presStyleLbl="fgAccFollowNode1" presStyleIdx="4" presStyleCnt="9">
        <dgm:presLayoutVars>
          <dgm:bulletEnabled val="1"/>
        </dgm:presLayoutVars>
      </dgm:prSet>
      <dgm:spPr/>
    </dgm:pt>
    <dgm:pt modelId="{8A47637B-6E3A-4695-B944-27CF00AF0774}" type="pres">
      <dgm:prSet presAssocID="{82FFB112-2C8E-4F74-A8F4-A2910FE38BCB}" presName="sp" presStyleCnt="0"/>
      <dgm:spPr/>
    </dgm:pt>
    <dgm:pt modelId="{574FCCC0-B9A4-4AC8-9FFB-5FE95238FB3A}" type="pres">
      <dgm:prSet presAssocID="{A3E24892-6DFA-40F8-9A01-E844765F842B}" presName="arrowAndChildren" presStyleCnt="0"/>
      <dgm:spPr/>
    </dgm:pt>
    <dgm:pt modelId="{9414DADE-6AE5-40A3-9D03-503EEFB5B049}" type="pres">
      <dgm:prSet presAssocID="{A3E24892-6DFA-40F8-9A01-E844765F842B}" presName="parentTextArrow" presStyleLbl="node1" presStyleIdx="1" presStyleCnt="4"/>
      <dgm:spPr/>
    </dgm:pt>
    <dgm:pt modelId="{D9F3E6B9-1559-4720-95AB-DC0C2F04D6E8}" type="pres">
      <dgm:prSet presAssocID="{A3E24892-6DFA-40F8-9A01-E844765F842B}" presName="arrow" presStyleLbl="node1" presStyleIdx="2" presStyleCnt="4"/>
      <dgm:spPr/>
    </dgm:pt>
    <dgm:pt modelId="{33ED42FE-4AEE-4114-953F-407A1CD6295A}" type="pres">
      <dgm:prSet presAssocID="{A3E24892-6DFA-40F8-9A01-E844765F842B}" presName="descendantArrow" presStyleCnt="0"/>
      <dgm:spPr/>
    </dgm:pt>
    <dgm:pt modelId="{56DE2AD0-9A83-4404-985B-2EF7D1DB9E2E}" type="pres">
      <dgm:prSet presAssocID="{4CAA70AF-17FF-4265-927A-4F610E7305B7}" presName="childTextArrow" presStyleLbl="fgAccFollowNode1" presStyleIdx="5" presStyleCnt="9">
        <dgm:presLayoutVars>
          <dgm:bulletEnabled val="1"/>
        </dgm:presLayoutVars>
      </dgm:prSet>
      <dgm:spPr/>
    </dgm:pt>
    <dgm:pt modelId="{181BBE67-56F5-4900-A62A-89797343972D}" type="pres">
      <dgm:prSet presAssocID="{66B9F496-2B68-47C9-A311-0A19FD52F2D4}" presName="sp" presStyleCnt="0"/>
      <dgm:spPr/>
    </dgm:pt>
    <dgm:pt modelId="{A57117FD-703D-4C77-A1FB-645723647AA7}" type="pres">
      <dgm:prSet presAssocID="{566B99D9-D1A3-48AE-87C8-B97CF746B22B}" presName="arrowAndChildren" presStyleCnt="0"/>
      <dgm:spPr/>
    </dgm:pt>
    <dgm:pt modelId="{14DE0F31-7AC1-4CE1-A5F7-5779A34C3400}" type="pres">
      <dgm:prSet presAssocID="{566B99D9-D1A3-48AE-87C8-B97CF746B22B}" presName="parentTextArrow" presStyleLbl="node1" presStyleIdx="2" presStyleCnt="4"/>
      <dgm:spPr/>
    </dgm:pt>
    <dgm:pt modelId="{A6B92FED-E915-4966-8E48-B4EABE205618}" type="pres">
      <dgm:prSet presAssocID="{566B99D9-D1A3-48AE-87C8-B97CF746B22B}" presName="arrow" presStyleLbl="node1" presStyleIdx="3" presStyleCnt="4"/>
      <dgm:spPr/>
    </dgm:pt>
    <dgm:pt modelId="{623328E3-1573-4707-B651-BE889B9FB0DE}" type="pres">
      <dgm:prSet presAssocID="{566B99D9-D1A3-48AE-87C8-B97CF746B22B}" presName="descendantArrow" presStyleCnt="0"/>
      <dgm:spPr/>
    </dgm:pt>
    <dgm:pt modelId="{260D8AAD-C7B9-4B7B-85C8-A6A7E7887549}" type="pres">
      <dgm:prSet presAssocID="{6C847CDF-473B-46BC-B645-68FECF064064}" presName="childTextArrow" presStyleLbl="fgAccFollowNode1" presStyleIdx="6" presStyleCnt="9">
        <dgm:presLayoutVars>
          <dgm:bulletEnabled val="1"/>
        </dgm:presLayoutVars>
      </dgm:prSet>
      <dgm:spPr/>
    </dgm:pt>
    <dgm:pt modelId="{58B9593E-262A-4E1A-B9B0-85A919CA38F8}" type="pres">
      <dgm:prSet presAssocID="{464579B2-CA7F-434C-8A43-E1A61345ABBE}" presName="childTextArrow" presStyleLbl="fgAccFollowNode1" presStyleIdx="7" presStyleCnt="9">
        <dgm:presLayoutVars>
          <dgm:bulletEnabled val="1"/>
        </dgm:presLayoutVars>
      </dgm:prSet>
      <dgm:spPr/>
    </dgm:pt>
    <dgm:pt modelId="{E60CD6CA-D2C5-4FDE-9F57-52C04706B814}" type="pres">
      <dgm:prSet presAssocID="{DE534BC0-E417-4F14-8D9A-AD1D6D82A639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CFA6B00E-C3BD-4591-96FF-20B93B538DA9}" type="presOf" srcId="{2AEF442B-EB6C-49AD-A805-5EBD5FC4FFD4}" destId="{898FA25A-BFCE-47FD-BA14-61B051545DE0}" srcOrd="0" destOrd="0" presId="urn:microsoft.com/office/officeart/2005/8/layout/process4"/>
    <dgm:cxn modelId="{DEEB5512-8BB7-4D08-84AB-9A225F9DC40B}" type="presOf" srcId="{22850163-7910-436F-98DA-7A8C24643BA2}" destId="{72AB4B43-EDE0-4B90-A72D-8D4FB5D873C4}" srcOrd="0" destOrd="0" presId="urn:microsoft.com/office/officeart/2005/8/layout/process4"/>
    <dgm:cxn modelId="{D8554F1A-0686-41B4-B6B5-08D279AA3A56}" type="presOf" srcId="{F7A0BFBB-5A42-4449-81CC-2C6E0E2A9B64}" destId="{719FA329-06D4-4AD1-BD3A-E5DB84D66695}" srcOrd="0" destOrd="0" presId="urn:microsoft.com/office/officeart/2005/8/layout/process4"/>
    <dgm:cxn modelId="{45DDA71E-50B2-4347-A020-964B6FB1671E}" type="presOf" srcId="{4CAA70AF-17FF-4265-927A-4F610E7305B7}" destId="{56DE2AD0-9A83-4404-985B-2EF7D1DB9E2E}" srcOrd="0" destOrd="0" presId="urn:microsoft.com/office/officeart/2005/8/layout/process4"/>
    <dgm:cxn modelId="{AE28091F-9FB0-4EA1-A249-03034886F497}" type="presOf" srcId="{A3E24892-6DFA-40F8-9A01-E844765F842B}" destId="{D9F3E6B9-1559-4720-95AB-DC0C2F04D6E8}" srcOrd="1" destOrd="0" presId="urn:microsoft.com/office/officeart/2005/8/layout/process4"/>
    <dgm:cxn modelId="{E336FA24-7DD0-4077-8D4C-84B6C36D34B6}" type="presOf" srcId="{566B99D9-D1A3-48AE-87C8-B97CF746B22B}" destId="{14DE0F31-7AC1-4CE1-A5F7-5779A34C3400}" srcOrd="0" destOrd="0" presId="urn:microsoft.com/office/officeart/2005/8/layout/process4"/>
    <dgm:cxn modelId="{A1A41D27-7A8A-4F95-B875-6D4D2488F487}" srcId="{A3E24892-6DFA-40F8-9A01-E844765F842B}" destId="{4CAA70AF-17FF-4265-927A-4F610E7305B7}" srcOrd="0" destOrd="0" parTransId="{B16D4695-34F6-4F5E-B27F-C49D74E5E2A3}" sibTransId="{3D75F94D-9EA9-4B3F-AC9A-419AD92D72E9}"/>
    <dgm:cxn modelId="{0B29A135-D03B-44F7-8B5E-D5B9480BA905}" srcId="{22850163-7910-436F-98DA-7A8C24643BA2}" destId="{A3E24892-6DFA-40F8-9A01-E844765F842B}" srcOrd="1" destOrd="0" parTransId="{7B657DF5-944F-4B2A-B654-4A4C1B0B7E1A}" sibTransId="{82FFB112-2C8E-4F74-A8F4-A2910FE38BCB}"/>
    <dgm:cxn modelId="{61386E36-ACC3-47B0-BE02-79637A8462B1}" type="presOf" srcId="{8F209AB9-F71D-4C33-A075-DE948B1DDA47}" destId="{5FD08711-DD81-4F2B-95AA-10D39C8465FB}" srcOrd="0" destOrd="0" presId="urn:microsoft.com/office/officeart/2005/8/layout/process4"/>
    <dgm:cxn modelId="{A452B53C-3169-4512-BFF0-F5B7D3ECA0D8}" srcId="{1B95C137-F8D7-467C-91D2-99619B69099C}" destId="{8F209AB9-F71D-4C33-A075-DE948B1DDA47}" srcOrd="2" destOrd="0" parTransId="{E674DD38-1E10-49C5-B088-35063C403698}" sibTransId="{8CE9EDA5-7EF6-4F5A-B8BF-3080FA9212B9}"/>
    <dgm:cxn modelId="{294FA263-2F2E-49B1-93FD-7D2F39FA7804}" type="presOf" srcId="{1B95C137-F8D7-467C-91D2-99619B69099C}" destId="{17B167F2-71F7-4FC0-8D31-4C81EFABBAA0}" srcOrd="0" destOrd="0" presId="urn:microsoft.com/office/officeart/2005/8/layout/process4"/>
    <dgm:cxn modelId="{AF418D66-9CF9-4736-9F06-51D051B86897}" type="presOf" srcId="{2AEF442B-EB6C-49AD-A805-5EBD5FC4FFD4}" destId="{1A4E248C-46B9-4F5E-87D9-70E9B1874B91}" srcOrd="1" destOrd="0" presId="urn:microsoft.com/office/officeart/2005/8/layout/process4"/>
    <dgm:cxn modelId="{F6D6C26B-329A-4111-AB05-F0451116603B}" type="presOf" srcId="{A3E24892-6DFA-40F8-9A01-E844765F842B}" destId="{9414DADE-6AE5-40A3-9D03-503EEFB5B049}" srcOrd="0" destOrd="0" presId="urn:microsoft.com/office/officeart/2005/8/layout/process4"/>
    <dgm:cxn modelId="{D1554F51-CEA3-412A-9B88-990DA4D0961E}" type="presOf" srcId="{D0AE8EA8-04A5-4B4D-B3A1-D3FFB0518A6C}" destId="{C06FEA14-C0BE-442B-B2DA-5169BF450DEB}" srcOrd="0" destOrd="0" presId="urn:microsoft.com/office/officeart/2005/8/layout/process4"/>
    <dgm:cxn modelId="{4AE35471-822A-4783-B555-5D040EA4CF22}" srcId="{566B99D9-D1A3-48AE-87C8-B97CF746B22B}" destId="{464579B2-CA7F-434C-8A43-E1A61345ABBE}" srcOrd="1" destOrd="0" parTransId="{5AE0B888-855B-4472-AF1D-BD331016E07F}" sibTransId="{C5D491CC-48AB-45C0-8390-9A03EBB97D67}"/>
    <dgm:cxn modelId="{0D3FCC53-E28E-4297-BBE9-153270C4018A}" type="presOf" srcId="{6C847CDF-473B-46BC-B645-68FECF064064}" destId="{260D8AAD-C7B9-4B7B-85C8-A6A7E7887549}" srcOrd="0" destOrd="0" presId="urn:microsoft.com/office/officeart/2005/8/layout/process4"/>
    <dgm:cxn modelId="{5C457754-2B92-451D-88E3-B6438BF479AD}" type="presOf" srcId="{464579B2-CA7F-434C-8A43-E1A61345ABBE}" destId="{58B9593E-262A-4E1A-B9B0-85A919CA38F8}" srcOrd="0" destOrd="0" presId="urn:microsoft.com/office/officeart/2005/8/layout/process4"/>
    <dgm:cxn modelId="{0E561D7F-FC60-4279-BF7D-2F97FE20AFEA}" type="presOf" srcId="{DE534BC0-E417-4F14-8D9A-AD1D6D82A639}" destId="{E60CD6CA-D2C5-4FDE-9F57-52C04706B814}" srcOrd="0" destOrd="0" presId="urn:microsoft.com/office/officeart/2005/8/layout/process4"/>
    <dgm:cxn modelId="{12155384-9B8E-43AF-BDB0-62B51E5A9448}" type="presOf" srcId="{566B99D9-D1A3-48AE-87C8-B97CF746B22B}" destId="{A6B92FED-E915-4966-8E48-B4EABE205618}" srcOrd="1" destOrd="0" presId="urn:microsoft.com/office/officeart/2005/8/layout/process4"/>
    <dgm:cxn modelId="{9B0FE186-4FF7-4838-94D6-E58C991C67CB}" srcId="{566B99D9-D1A3-48AE-87C8-B97CF746B22B}" destId="{6C847CDF-473B-46BC-B645-68FECF064064}" srcOrd="0" destOrd="0" parTransId="{8728B8AE-2549-425D-9383-2441F40375B1}" sibTransId="{73D172CA-1D0C-45F6-9BAB-BC8C50A35BD4}"/>
    <dgm:cxn modelId="{F0C73299-00BA-44CC-B1E9-C1D0E4EDCC91}" srcId="{2AEF442B-EB6C-49AD-A805-5EBD5FC4FFD4}" destId="{1F80105C-EB4B-4DED-8786-46BF2A6E82BD}" srcOrd="1" destOrd="0" parTransId="{9F4993BA-8CEA-4473-9B88-70F09468C379}" sibTransId="{0851508E-879B-4F24-AD12-5ED94E924FB8}"/>
    <dgm:cxn modelId="{82CFB099-C3F3-4941-8A80-C8EC0DC5C550}" srcId="{1B95C137-F8D7-467C-91D2-99619B69099C}" destId="{F7A0BFBB-5A42-4449-81CC-2C6E0E2A9B64}" srcOrd="0" destOrd="0" parTransId="{31A7950A-8542-4210-BFFE-FE27762E13FA}" sibTransId="{3D407C0A-43D6-41A7-9D39-59DC138D99C7}"/>
    <dgm:cxn modelId="{F996EFA0-CC3C-47BF-9537-B60F0C13DAC6}" type="presOf" srcId="{84455EA3-6408-40DF-8E12-D29B50135CB7}" destId="{A4A5AB47-E18F-4FD9-BB69-0A3EFA8A9C09}" srcOrd="0" destOrd="0" presId="urn:microsoft.com/office/officeart/2005/8/layout/process4"/>
    <dgm:cxn modelId="{6FC6A2AA-625A-4F53-9532-F4854EC4D593}" srcId="{22850163-7910-436F-98DA-7A8C24643BA2}" destId="{2AEF442B-EB6C-49AD-A805-5EBD5FC4FFD4}" srcOrd="2" destOrd="0" parTransId="{96D46358-FA52-49E3-BBB6-C03C9DF0F900}" sibTransId="{8B7B09F2-892F-4224-9D11-464D2191E687}"/>
    <dgm:cxn modelId="{9EC22CBF-5A1D-434C-A531-3A862CEB05AB}" srcId="{566B99D9-D1A3-48AE-87C8-B97CF746B22B}" destId="{DE534BC0-E417-4F14-8D9A-AD1D6D82A639}" srcOrd="2" destOrd="0" parTransId="{AA2687EE-A8DD-4931-A01B-4850434DDAF2}" sibTransId="{FF74BE48-8213-4912-94D8-5212B7AD4F22}"/>
    <dgm:cxn modelId="{A6449EC8-98F3-4086-918C-F08F727F70CB}" srcId="{2AEF442B-EB6C-49AD-A805-5EBD5FC4FFD4}" destId="{84455EA3-6408-40DF-8E12-D29B50135CB7}" srcOrd="0" destOrd="0" parTransId="{8926C937-F423-44FA-AC19-376EF67D6E99}" sibTransId="{3C9FD1CF-BA7E-4E48-BF4F-1259D4D75169}"/>
    <dgm:cxn modelId="{B66648CA-1C9B-420F-8425-8860A7F3C9B6}" srcId="{22850163-7910-436F-98DA-7A8C24643BA2}" destId="{566B99D9-D1A3-48AE-87C8-B97CF746B22B}" srcOrd="0" destOrd="0" parTransId="{A600D55B-9E02-4643-95C7-8CDE0CE38419}" sibTransId="{66B9F496-2B68-47C9-A311-0A19FD52F2D4}"/>
    <dgm:cxn modelId="{F3B016CD-22DE-4D2B-8CCE-4C48BD15BBEA}" srcId="{22850163-7910-436F-98DA-7A8C24643BA2}" destId="{1B95C137-F8D7-467C-91D2-99619B69099C}" srcOrd="3" destOrd="0" parTransId="{2FFAFCC5-9AE1-4CF0-972F-8184A6E636F7}" sibTransId="{7AA25B64-3C2D-4CA8-8B3D-810F9FF6699A}"/>
    <dgm:cxn modelId="{30673BCF-6024-4D1B-8A22-07703343CF03}" srcId="{1B95C137-F8D7-467C-91D2-99619B69099C}" destId="{D0AE8EA8-04A5-4B4D-B3A1-D3FFB0518A6C}" srcOrd="1" destOrd="0" parTransId="{9527E975-5EEF-47AB-9025-9F7F41EFE04E}" sibTransId="{4A5EEB80-17AA-4BF0-9FCD-0C39DD881EFF}"/>
    <dgm:cxn modelId="{861709D8-9790-4AF3-85F3-DC85C33D1615}" type="presOf" srcId="{1F80105C-EB4B-4DED-8786-46BF2A6E82BD}" destId="{AEE1ADD1-3696-46AF-A369-DD962A7AAF6B}" srcOrd="0" destOrd="0" presId="urn:microsoft.com/office/officeart/2005/8/layout/process4"/>
    <dgm:cxn modelId="{92D8D7DA-3D23-4860-B762-6240243B7B96}" type="presOf" srcId="{1B95C137-F8D7-467C-91D2-99619B69099C}" destId="{E8893B3C-7084-46D3-8A29-B80AD81838F2}" srcOrd="1" destOrd="0" presId="urn:microsoft.com/office/officeart/2005/8/layout/process4"/>
    <dgm:cxn modelId="{800BF59A-E8FF-448D-AE78-E161FA7DF814}" type="presParOf" srcId="{72AB4B43-EDE0-4B90-A72D-8D4FB5D873C4}" destId="{B24D3A6B-C9A0-48C7-932C-1AE990C4D046}" srcOrd="0" destOrd="0" presId="urn:microsoft.com/office/officeart/2005/8/layout/process4"/>
    <dgm:cxn modelId="{0CA2856F-9C6F-4502-A8B4-0DE1B2803C1C}" type="presParOf" srcId="{B24D3A6B-C9A0-48C7-932C-1AE990C4D046}" destId="{17B167F2-71F7-4FC0-8D31-4C81EFABBAA0}" srcOrd="0" destOrd="0" presId="urn:microsoft.com/office/officeart/2005/8/layout/process4"/>
    <dgm:cxn modelId="{C8A164CD-32EC-4E52-9266-B4FB80732482}" type="presParOf" srcId="{B24D3A6B-C9A0-48C7-932C-1AE990C4D046}" destId="{E8893B3C-7084-46D3-8A29-B80AD81838F2}" srcOrd="1" destOrd="0" presId="urn:microsoft.com/office/officeart/2005/8/layout/process4"/>
    <dgm:cxn modelId="{690E9980-F839-472D-B4C4-7DCDD5E4BA58}" type="presParOf" srcId="{B24D3A6B-C9A0-48C7-932C-1AE990C4D046}" destId="{8E9C33BA-9EDE-44A0-9CD4-9821481D8070}" srcOrd="2" destOrd="0" presId="urn:microsoft.com/office/officeart/2005/8/layout/process4"/>
    <dgm:cxn modelId="{89A50D8F-C8AC-4CCC-A99D-D5C2C0D62B76}" type="presParOf" srcId="{8E9C33BA-9EDE-44A0-9CD4-9821481D8070}" destId="{719FA329-06D4-4AD1-BD3A-E5DB84D66695}" srcOrd="0" destOrd="0" presId="urn:microsoft.com/office/officeart/2005/8/layout/process4"/>
    <dgm:cxn modelId="{627F7DC2-41ED-40BF-BFB0-AAD6AC24BB05}" type="presParOf" srcId="{8E9C33BA-9EDE-44A0-9CD4-9821481D8070}" destId="{C06FEA14-C0BE-442B-B2DA-5169BF450DEB}" srcOrd="1" destOrd="0" presId="urn:microsoft.com/office/officeart/2005/8/layout/process4"/>
    <dgm:cxn modelId="{2048A1A5-6E3D-472C-927D-9742F19EA8C5}" type="presParOf" srcId="{8E9C33BA-9EDE-44A0-9CD4-9821481D8070}" destId="{5FD08711-DD81-4F2B-95AA-10D39C8465FB}" srcOrd="2" destOrd="0" presId="urn:microsoft.com/office/officeart/2005/8/layout/process4"/>
    <dgm:cxn modelId="{85B4C53D-E6FD-47E7-99E1-146A84851B11}" type="presParOf" srcId="{72AB4B43-EDE0-4B90-A72D-8D4FB5D873C4}" destId="{FDA6E570-963E-4835-8B1A-50350D49DD47}" srcOrd="1" destOrd="0" presId="urn:microsoft.com/office/officeart/2005/8/layout/process4"/>
    <dgm:cxn modelId="{6CB6F1BE-016A-4FFB-B2BA-BC9D19167105}" type="presParOf" srcId="{72AB4B43-EDE0-4B90-A72D-8D4FB5D873C4}" destId="{A0267BEA-5CF4-4455-B10C-5E6AFA263CE9}" srcOrd="2" destOrd="0" presId="urn:microsoft.com/office/officeart/2005/8/layout/process4"/>
    <dgm:cxn modelId="{B5B51235-B37E-4348-8CBA-EBEB07A3F783}" type="presParOf" srcId="{A0267BEA-5CF4-4455-B10C-5E6AFA263CE9}" destId="{898FA25A-BFCE-47FD-BA14-61B051545DE0}" srcOrd="0" destOrd="0" presId="urn:microsoft.com/office/officeart/2005/8/layout/process4"/>
    <dgm:cxn modelId="{5698B6E0-EDC4-450A-A2F5-26C43A7490CC}" type="presParOf" srcId="{A0267BEA-5CF4-4455-B10C-5E6AFA263CE9}" destId="{1A4E248C-46B9-4F5E-87D9-70E9B1874B91}" srcOrd="1" destOrd="0" presId="urn:microsoft.com/office/officeart/2005/8/layout/process4"/>
    <dgm:cxn modelId="{BB779FFB-3D3E-4940-B6F3-FDA1984BBF2C}" type="presParOf" srcId="{A0267BEA-5CF4-4455-B10C-5E6AFA263CE9}" destId="{E4A61B61-DD63-4B28-A509-09398534D85A}" srcOrd="2" destOrd="0" presId="urn:microsoft.com/office/officeart/2005/8/layout/process4"/>
    <dgm:cxn modelId="{BB7F6665-B0A6-445D-B9B8-64A28E21691A}" type="presParOf" srcId="{E4A61B61-DD63-4B28-A509-09398534D85A}" destId="{A4A5AB47-E18F-4FD9-BB69-0A3EFA8A9C09}" srcOrd="0" destOrd="0" presId="urn:microsoft.com/office/officeart/2005/8/layout/process4"/>
    <dgm:cxn modelId="{6CD70142-96C7-4F4A-B3B3-1708AB54EE5A}" type="presParOf" srcId="{E4A61B61-DD63-4B28-A509-09398534D85A}" destId="{AEE1ADD1-3696-46AF-A369-DD962A7AAF6B}" srcOrd="1" destOrd="0" presId="urn:microsoft.com/office/officeart/2005/8/layout/process4"/>
    <dgm:cxn modelId="{F820D6CB-E023-4D58-B611-33E24B513CC4}" type="presParOf" srcId="{72AB4B43-EDE0-4B90-A72D-8D4FB5D873C4}" destId="{8A47637B-6E3A-4695-B944-27CF00AF0774}" srcOrd="3" destOrd="0" presId="urn:microsoft.com/office/officeart/2005/8/layout/process4"/>
    <dgm:cxn modelId="{89BCEA0D-5EA3-4339-9762-AB67D9C38FD2}" type="presParOf" srcId="{72AB4B43-EDE0-4B90-A72D-8D4FB5D873C4}" destId="{574FCCC0-B9A4-4AC8-9FFB-5FE95238FB3A}" srcOrd="4" destOrd="0" presId="urn:microsoft.com/office/officeart/2005/8/layout/process4"/>
    <dgm:cxn modelId="{36A978E9-C5F1-4245-A4C9-4C3D395B52A6}" type="presParOf" srcId="{574FCCC0-B9A4-4AC8-9FFB-5FE95238FB3A}" destId="{9414DADE-6AE5-40A3-9D03-503EEFB5B049}" srcOrd="0" destOrd="0" presId="urn:microsoft.com/office/officeart/2005/8/layout/process4"/>
    <dgm:cxn modelId="{C3DD5B78-CFAB-41B5-9127-F75D76B6457C}" type="presParOf" srcId="{574FCCC0-B9A4-4AC8-9FFB-5FE95238FB3A}" destId="{D9F3E6B9-1559-4720-95AB-DC0C2F04D6E8}" srcOrd="1" destOrd="0" presId="urn:microsoft.com/office/officeart/2005/8/layout/process4"/>
    <dgm:cxn modelId="{09A20C89-3F32-4FD0-847F-4939D03A2ED4}" type="presParOf" srcId="{574FCCC0-B9A4-4AC8-9FFB-5FE95238FB3A}" destId="{33ED42FE-4AEE-4114-953F-407A1CD6295A}" srcOrd="2" destOrd="0" presId="urn:microsoft.com/office/officeart/2005/8/layout/process4"/>
    <dgm:cxn modelId="{16D569CA-B0FB-4E4E-BBE1-7F765D7BF6EE}" type="presParOf" srcId="{33ED42FE-4AEE-4114-953F-407A1CD6295A}" destId="{56DE2AD0-9A83-4404-985B-2EF7D1DB9E2E}" srcOrd="0" destOrd="0" presId="urn:microsoft.com/office/officeart/2005/8/layout/process4"/>
    <dgm:cxn modelId="{292107D8-DC04-43B1-8080-5D25699F1BBA}" type="presParOf" srcId="{72AB4B43-EDE0-4B90-A72D-8D4FB5D873C4}" destId="{181BBE67-56F5-4900-A62A-89797343972D}" srcOrd="5" destOrd="0" presId="urn:microsoft.com/office/officeart/2005/8/layout/process4"/>
    <dgm:cxn modelId="{2819649C-0FBB-42E5-A8A9-F2DB405CDD45}" type="presParOf" srcId="{72AB4B43-EDE0-4B90-A72D-8D4FB5D873C4}" destId="{A57117FD-703D-4C77-A1FB-645723647AA7}" srcOrd="6" destOrd="0" presId="urn:microsoft.com/office/officeart/2005/8/layout/process4"/>
    <dgm:cxn modelId="{5D7FC591-3C2F-48E4-9913-6AEB1E3E6CA1}" type="presParOf" srcId="{A57117FD-703D-4C77-A1FB-645723647AA7}" destId="{14DE0F31-7AC1-4CE1-A5F7-5779A34C3400}" srcOrd="0" destOrd="0" presId="urn:microsoft.com/office/officeart/2005/8/layout/process4"/>
    <dgm:cxn modelId="{FF2FDA6A-68AB-45AB-A59C-BF962761B341}" type="presParOf" srcId="{A57117FD-703D-4C77-A1FB-645723647AA7}" destId="{A6B92FED-E915-4966-8E48-B4EABE205618}" srcOrd="1" destOrd="0" presId="urn:microsoft.com/office/officeart/2005/8/layout/process4"/>
    <dgm:cxn modelId="{1AF1047E-B385-4400-ADF8-935FAE5550AD}" type="presParOf" srcId="{A57117FD-703D-4C77-A1FB-645723647AA7}" destId="{623328E3-1573-4707-B651-BE889B9FB0DE}" srcOrd="2" destOrd="0" presId="urn:microsoft.com/office/officeart/2005/8/layout/process4"/>
    <dgm:cxn modelId="{988152AC-6DC7-4A1D-A508-8A8E511EFD23}" type="presParOf" srcId="{623328E3-1573-4707-B651-BE889B9FB0DE}" destId="{260D8AAD-C7B9-4B7B-85C8-A6A7E7887549}" srcOrd="0" destOrd="0" presId="urn:microsoft.com/office/officeart/2005/8/layout/process4"/>
    <dgm:cxn modelId="{1DADC4BC-C447-4137-AC45-813CE8379998}" type="presParOf" srcId="{623328E3-1573-4707-B651-BE889B9FB0DE}" destId="{58B9593E-262A-4E1A-B9B0-85A919CA38F8}" srcOrd="1" destOrd="0" presId="urn:microsoft.com/office/officeart/2005/8/layout/process4"/>
    <dgm:cxn modelId="{D6967EC0-CB36-430D-AD7A-41794D4E6ED2}" type="presParOf" srcId="{623328E3-1573-4707-B651-BE889B9FB0DE}" destId="{E60CD6CA-D2C5-4FDE-9F57-52C04706B81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BC5AC3-C140-47A0-A66C-6B09DF2BA4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77226-2E2A-4BB4-B026-69A355B3D88C}">
      <dgm:prSet phldrT="[Text]"/>
      <dgm:spPr/>
      <dgm:t>
        <a:bodyPr/>
        <a:lstStyle/>
        <a:p>
          <a:r>
            <a:rPr lang="en-US" dirty="0"/>
            <a:t>Crisis can bring good changes</a:t>
          </a:r>
        </a:p>
      </dgm:t>
    </dgm:pt>
    <dgm:pt modelId="{7B086DD0-522D-45F5-8636-B82DBA3D26B2}" type="parTrans" cxnId="{74076B2E-C99A-412A-AEE2-F0C8A1F75931}">
      <dgm:prSet/>
      <dgm:spPr/>
      <dgm:t>
        <a:bodyPr/>
        <a:lstStyle/>
        <a:p>
          <a:endParaRPr lang="en-US"/>
        </a:p>
      </dgm:t>
    </dgm:pt>
    <dgm:pt modelId="{D0517913-F147-4ED5-B2C5-CACEF26D1976}" type="sibTrans" cxnId="{74076B2E-C99A-412A-AEE2-F0C8A1F75931}">
      <dgm:prSet/>
      <dgm:spPr/>
      <dgm:t>
        <a:bodyPr/>
        <a:lstStyle/>
        <a:p>
          <a:endParaRPr lang="en-US"/>
        </a:p>
      </dgm:t>
    </dgm:pt>
    <dgm:pt modelId="{0783BB16-61E0-4A78-A642-0F153752792E}">
      <dgm:prSet/>
      <dgm:spPr/>
      <dgm:t>
        <a:bodyPr/>
        <a:lstStyle/>
        <a:p>
          <a:r>
            <a:rPr lang="en-US"/>
            <a:t>Initiatives are better in collaborative work</a:t>
          </a:r>
          <a:endParaRPr lang="en-US" dirty="0"/>
        </a:p>
      </dgm:t>
    </dgm:pt>
    <dgm:pt modelId="{5C1F1527-C001-4EBC-A736-E5DD57B9EB01}" type="parTrans" cxnId="{84CD18EB-90CC-48A4-8B24-AF7AB266641E}">
      <dgm:prSet/>
      <dgm:spPr/>
      <dgm:t>
        <a:bodyPr/>
        <a:lstStyle/>
        <a:p>
          <a:endParaRPr lang="en-US"/>
        </a:p>
      </dgm:t>
    </dgm:pt>
    <dgm:pt modelId="{E9D90408-DF9C-44FA-84DC-D1B0E79EE097}" type="sibTrans" cxnId="{84CD18EB-90CC-48A4-8B24-AF7AB266641E}">
      <dgm:prSet/>
      <dgm:spPr/>
      <dgm:t>
        <a:bodyPr/>
        <a:lstStyle/>
        <a:p>
          <a:endParaRPr lang="en-US"/>
        </a:p>
      </dgm:t>
    </dgm:pt>
    <dgm:pt modelId="{00AEF91A-088E-474B-A931-C2B456AD115A}">
      <dgm:prSet/>
      <dgm:spPr/>
      <dgm:t>
        <a:bodyPr/>
        <a:lstStyle/>
        <a:p>
          <a:r>
            <a:rPr lang="en-US" dirty="0"/>
            <a:t>Oral health improvement in Puerto Rico is key</a:t>
          </a:r>
        </a:p>
      </dgm:t>
    </dgm:pt>
    <dgm:pt modelId="{AA70F3D7-F95F-4F95-B968-42DA4463A116}" type="parTrans" cxnId="{3D7F10CA-C0EE-42C6-A653-DF5FE70BFBF9}">
      <dgm:prSet/>
      <dgm:spPr/>
      <dgm:t>
        <a:bodyPr/>
        <a:lstStyle/>
        <a:p>
          <a:endParaRPr lang="en-US"/>
        </a:p>
      </dgm:t>
    </dgm:pt>
    <dgm:pt modelId="{45CE0700-8974-47CF-8931-8D69772E7B68}" type="sibTrans" cxnId="{3D7F10CA-C0EE-42C6-A653-DF5FE70BFBF9}">
      <dgm:prSet/>
      <dgm:spPr/>
      <dgm:t>
        <a:bodyPr/>
        <a:lstStyle/>
        <a:p>
          <a:endParaRPr lang="en-US"/>
        </a:p>
      </dgm:t>
    </dgm:pt>
    <dgm:pt modelId="{8DE14BCC-3904-4626-8F6D-A46EFCE2865D}" type="pres">
      <dgm:prSet presAssocID="{4ABC5AC3-C140-47A0-A66C-6B09DF2BA40F}" presName="Name0" presStyleCnt="0">
        <dgm:presLayoutVars>
          <dgm:dir/>
          <dgm:animLvl val="lvl"/>
          <dgm:resizeHandles val="exact"/>
        </dgm:presLayoutVars>
      </dgm:prSet>
      <dgm:spPr/>
    </dgm:pt>
    <dgm:pt modelId="{894E1AA6-8C34-47F6-9636-BE8578E854E2}" type="pres">
      <dgm:prSet presAssocID="{46277226-2E2A-4BB4-B026-69A355B3D88C}" presName="linNode" presStyleCnt="0"/>
      <dgm:spPr/>
    </dgm:pt>
    <dgm:pt modelId="{8D2CB0F3-0DEE-46E5-BCE5-32ED374A3F0A}" type="pres">
      <dgm:prSet presAssocID="{46277226-2E2A-4BB4-B026-69A355B3D88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CDA0450-8AC9-4532-A661-D9FABFA9BFB7}" type="pres">
      <dgm:prSet presAssocID="{D0517913-F147-4ED5-B2C5-CACEF26D1976}" presName="sp" presStyleCnt="0"/>
      <dgm:spPr/>
    </dgm:pt>
    <dgm:pt modelId="{B4018149-5DD7-4512-86D3-3C4E16EACCC7}" type="pres">
      <dgm:prSet presAssocID="{0783BB16-61E0-4A78-A642-0F153752792E}" presName="linNode" presStyleCnt="0"/>
      <dgm:spPr/>
    </dgm:pt>
    <dgm:pt modelId="{90BA1945-73C5-4764-AAD3-FE1B8CADAED9}" type="pres">
      <dgm:prSet presAssocID="{0783BB16-61E0-4A78-A642-0F153752792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897E6A5-5468-481D-B866-5A0027B6279A}" type="pres">
      <dgm:prSet presAssocID="{E9D90408-DF9C-44FA-84DC-D1B0E79EE097}" presName="sp" presStyleCnt="0"/>
      <dgm:spPr/>
    </dgm:pt>
    <dgm:pt modelId="{9B3AB6B9-A278-428F-942B-E097DC48C996}" type="pres">
      <dgm:prSet presAssocID="{00AEF91A-088E-474B-A931-C2B456AD115A}" presName="linNode" presStyleCnt="0"/>
      <dgm:spPr/>
    </dgm:pt>
    <dgm:pt modelId="{6D44A39A-3117-4E18-B067-A89A1FBA0D66}" type="pres">
      <dgm:prSet presAssocID="{00AEF91A-088E-474B-A931-C2B456AD115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4076B2E-C99A-412A-AEE2-F0C8A1F75931}" srcId="{4ABC5AC3-C140-47A0-A66C-6B09DF2BA40F}" destId="{46277226-2E2A-4BB4-B026-69A355B3D88C}" srcOrd="0" destOrd="0" parTransId="{7B086DD0-522D-45F5-8636-B82DBA3D26B2}" sibTransId="{D0517913-F147-4ED5-B2C5-CACEF26D1976}"/>
    <dgm:cxn modelId="{7055176A-9ECB-4FD5-A12D-3A3709C866EC}" type="presOf" srcId="{46277226-2E2A-4BB4-B026-69A355B3D88C}" destId="{8D2CB0F3-0DEE-46E5-BCE5-32ED374A3F0A}" srcOrd="0" destOrd="0" presId="urn:microsoft.com/office/officeart/2005/8/layout/vList5"/>
    <dgm:cxn modelId="{610AA952-DF7F-4ED3-8545-5E6ED26BF333}" type="presOf" srcId="{4ABC5AC3-C140-47A0-A66C-6B09DF2BA40F}" destId="{8DE14BCC-3904-4626-8F6D-A46EFCE2865D}" srcOrd="0" destOrd="0" presId="urn:microsoft.com/office/officeart/2005/8/layout/vList5"/>
    <dgm:cxn modelId="{B10AAB54-FE36-4DAB-8B3A-0A019DA652F0}" type="presOf" srcId="{00AEF91A-088E-474B-A931-C2B456AD115A}" destId="{6D44A39A-3117-4E18-B067-A89A1FBA0D66}" srcOrd="0" destOrd="0" presId="urn:microsoft.com/office/officeart/2005/8/layout/vList5"/>
    <dgm:cxn modelId="{B5B72196-ED01-405B-B265-8BB4B6E67357}" type="presOf" srcId="{0783BB16-61E0-4A78-A642-0F153752792E}" destId="{90BA1945-73C5-4764-AAD3-FE1B8CADAED9}" srcOrd="0" destOrd="0" presId="urn:microsoft.com/office/officeart/2005/8/layout/vList5"/>
    <dgm:cxn modelId="{3D7F10CA-C0EE-42C6-A653-DF5FE70BFBF9}" srcId="{4ABC5AC3-C140-47A0-A66C-6B09DF2BA40F}" destId="{00AEF91A-088E-474B-A931-C2B456AD115A}" srcOrd="2" destOrd="0" parTransId="{AA70F3D7-F95F-4F95-B968-42DA4463A116}" sibTransId="{45CE0700-8974-47CF-8931-8D69772E7B68}"/>
    <dgm:cxn modelId="{84CD18EB-90CC-48A4-8B24-AF7AB266641E}" srcId="{4ABC5AC3-C140-47A0-A66C-6B09DF2BA40F}" destId="{0783BB16-61E0-4A78-A642-0F153752792E}" srcOrd="1" destOrd="0" parTransId="{5C1F1527-C001-4EBC-A736-E5DD57B9EB01}" sibTransId="{E9D90408-DF9C-44FA-84DC-D1B0E79EE097}"/>
    <dgm:cxn modelId="{6E7B3D96-7328-40BD-BF5C-040B26733463}" type="presParOf" srcId="{8DE14BCC-3904-4626-8F6D-A46EFCE2865D}" destId="{894E1AA6-8C34-47F6-9636-BE8578E854E2}" srcOrd="0" destOrd="0" presId="urn:microsoft.com/office/officeart/2005/8/layout/vList5"/>
    <dgm:cxn modelId="{490F262B-89DD-4AB7-A04B-8FD5F5F92FF5}" type="presParOf" srcId="{894E1AA6-8C34-47F6-9636-BE8578E854E2}" destId="{8D2CB0F3-0DEE-46E5-BCE5-32ED374A3F0A}" srcOrd="0" destOrd="0" presId="urn:microsoft.com/office/officeart/2005/8/layout/vList5"/>
    <dgm:cxn modelId="{8B8CC695-5EE8-463D-BDBA-6C57A4E75A3A}" type="presParOf" srcId="{8DE14BCC-3904-4626-8F6D-A46EFCE2865D}" destId="{9CDA0450-8AC9-4532-A661-D9FABFA9BFB7}" srcOrd="1" destOrd="0" presId="urn:microsoft.com/office/officeart/2005/8/layout/vList5"/>
    <dgm:cxn modelId="{7C194254-3B88-46E2-A42A-6CCCD5FEAFF8}" type="presParOf" srcId="{8DE14BCC-3904-4626-8F6D-A46EFCE2865D}" destId="{B4018149-5DD7-4512-86D3-3C4E16EACCC7}" srcOrd="2" destOrd="0" presId="urn:microsoft.com/office/officeart/2005/8/layout/vList5"/>
    <dgm:cxn modelId="{D1E1E896-A847-4366-AC46-046371F765E0}" type="presParOf" srcId="{B4018149-5DD7-4512-86D3-3C4E16EACCC7}" destId="{90BA1945-73C5-4764-AAD3-FE1B8CADAED9}" srcOrd="0" destOrd="0" presId="urn:microsoft.com/office/officeart/2005/8/layout/vList5"/>
    <dgm:cxn modelId="{45CACA64-A46C-43B3-A81B-EED13152695B}" type="presParOf" srcId="{8DE14BCC-3904-4626-8F6D-A46EFCE2865D}" destId="{6897E6A5-5468-481D-B866-5A0027B6279A}" srcOrd="3" destOrd="0" presId="urn:microsoft.com/office/officeart/2005/8/layout/vList5"/>
    <dgm:cxn modelId="{B52EA164-9A64-4F3D-8CA1-1258ED8E4AD8}" type="presParOf" srcId="{8DE14BCC-3904-4626-8F6D-A46EFCE2865D}" destId="{9B3AB6B9-A278-428F-942B-E097DC48C996}" srcOrd="4" destOrd="0" presId="urn:microsoft.com/office/officeart/2005/8/layout/vList5"/>
    <dgm:cxn modelId="{C9585E7E-E189-4791-9320-64C014D0728D}" type="presParOf" srcId="{9B3AB6B9-A278-428F-942B-E097DC48C996}" destId="{6D44A39A-3117-4E18-B067-A89A1FBA0D6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A0A7-9822-4DC3-A6F4-4C84B0759E06}">
      <dsp:nvSpPr>
        <dsp:cNvPr id="0" name=""/>
        <dsp:cNvSpPr/>
      </dsp:nvSpPr>
      <dsp:spPr>
        <a:xfrm>
          <a:off x="772315" y="2567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US Citizens </a:t>
          </a:r>
          <a:r>
            <a:rPr lang="en-US" sz="1400" b="1" kern="1200" dirty="0"/>
            <a:t>since 1917</a:t>
          </a:r>
        </a:p>
      </dsp:txBody>
      <dsp:txXfrm>
        <a:off x="772315" y="2567"/>
        <a:ext cx="2131032" cy="1278619"/>
      </dsp:txXfrm>
    </dsp:sp>
    <dsp:sp modelId="{64C2D706-6EB9-4EA6-84EE-F59400D4CE42}">
      <dsp:nvSpPr>
        <dsp:cNvPr id="0" name=""/>
        <dsp:cNvSpPr/>
      </dsp:nvSpPr>
      <dsp:spPr>
        <a:xfrm>
          <a:off x="3116451" y="2567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Non voting member in House or Senate, but has a non voting Resident Comissioner </a:t>
          </a:r>
        </a:p>
      </dsp:txBody>
      <dsp:txXfrm>
        <a:off x="3116451" y="2567"/>
        <a:ext cx="2131032" cy="1278619"/>
      </dsp:txXfrm>
    </dsp:sp>
    <dsp:sp modelId="{A929CB82-920B-4A5D-9036-12CF5E059C23}">
      <dsp:nvSpPr>
        <dsp:cNvPr id="0" name=""/>
        <dsp:cNvSpPr/>
      </dsp:nvSpPr>
      <dsp:spPr>
        <a:xfrm>
          <a:off x="772315" y="1494290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 </a:t>
          </a:r>
          <a:r>
            <a:rPr lang="en-US" sz="1400" b="1" kern="1200" dirty="0">
              <a:solidFill>
                <a:srgbClr val="FFFF00"/>
              </a:solidFill>
            </a:rPr>
            <a:t>Financial challenges- </a:t>
          </a:r>
          <a:r>
            <a:rPr lang="en-US" sz="1400" b="1" kern="1200" dirty="0"/>
            <a:t>since US financial crisis in 2006, has not recovered: migration, unemployment, schools merge </a:t>
          </a:r>
        </a:p>
      </dsp:txBody>
      <dsp:txXfrm>
        <a:off x="772315" y="1494290"/>
        <a:ext cx="2131032" cy="1278619"/>
      </dsp:txXfrm>
    </dsp:sp>
    <dsp:sp modelId="{C319A8FA-FCC4-4B5E-9EAC-7EFF4EBDB69C}">
      <dsp:nvSpPr>
        <dsp:cNvPr id="0" name=""/>
        <dsp:cNvSpPr/>
      </dsp:nvSpPr>
      <dsp:spPr>
        <a:xfrm>
          <a:off x="3116451" y="1494290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Since 2017 is ruled by a US Financial Board – restructuring debt </a:t>
          </a:r>
        </a:p>
      </dsp:txBody>
      <dsp:txXfrm>
        <a:off x="3116451" y="1494290"/>
        <a:ext cx="2131032" cy="1278619"/>
      </dsp:txXfrm>
    </dsp:sp>
    <dsp:sp modelId="{3E8A7412-4294-4BCD-B43A-D9F0E5B29387}">
      <dsp:nvSpPr>
        <dsp:cNvPr id="0" name=""/>
        <dsp:cNvSpPr/>
      </dsp:nvSpPr>
      <dsp:spPr>
        <a:xfrm>
          <a:off x="772315" y="2986013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Languages – English and </a:t>
          </a:r>
          <a:r>
            <a:rPr lang="en-US" sz="1400" b="1" kern="1200" dirty="0">
              <a:solidFill>
                <a:srgbClr val="FFFF00"/>
              </a:solidFill>
            </a:rPr>
            <a:t>Spanish</a:t>
          </a:r>
          <a:r>
            <a:rPr lang="en-US" sz="1400" b="1" kern="1200" dirty="0"/>
            <a:t>.  Only 20% are fully proficient in English</a:t>
          </a:r>
        </a:p>
      </dsp:txBody>
      <dsp:txXfrm>
        <a:off x="772315" y="2986013"/>
        <a:ext cx="2131032" cy="1278619"/>
      </dsp:txXfrm>
    </dsp:sp>
    <dsp:sp modelId="{C2CEEC15-8B56-475F-A55A-EA4B052AEC05}">
      <dsp:nvSpPr>
        <dsp:cNvPr id="0" name=""/>
        <dsp:cNvSpPr/>
      </dsp:nvSpPr>
      <dsp:spPr>
        <a:xfrm>
          <a:off x="3116451" y="2986013"/>
          <a:ext cx="2131032" cy="1278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Estimated population of Puerto Rico -</a:t>
          </a:r>
          <a:r>
            <a:rPr lang="en-US" sz="1400" b="1" kern="1200" dirty="0">
              <a:solidFill>
                <a:srgbClr val="FFFF00"/>
              </a:solidFill>
            </a:rPr>
            <a:t>3,195,153</a:t>
          </a:r>
          <a:r>
            <a:rPr lang="en-US" sz="1400" b="1" kern="1200" dirty="0"/>
            <a:t> a 14.24% decrease since the 2010 United States Census.</a:t>
          </a:r>
        </a:p>
      </dsp:txBody>
      <dsp:txXfrm>
        <a:off x="3116451" y="2986013"/>
        <a:ext cx="2131032" cy="1278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9451-95BB-44A1-BC86-0E3B2323B588}">
      <dsp:nvSpPr>
        <dsp:cNvPr id="0" name=""/>
        <dsp:cNvSpPr/>
      </dsp:nvSpPr>
      <dsp:spPr>
        <a:xfrm>
          <a:off x="2557148" y="0"/>
          <a:ext cx="1781389" cy="17815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540B9-AECA-44F4-A68A-D641A2351BDD}">
      <dsp:nvSpPr>
        <dsp:cNvPr id="0" name=""/>
        <dsp:cNvSpPr/>
      </dsp:nvSpPr>
      <dsp:spPr>
        <a:xfrm>
          <a:off x="2895605" y="519113"/>
          <a:ext cx="994116" cy="49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Severe damage to homes, other buildings and infrastructure</a:t>
          </a:r>
        </a:p>
      </dsp:txBody>
      <dsp:txXfrm>
        <a:off x="2895605" y="519113"/>
        <a:ext cx="994116" cy="497006"/>
      </dsp:txXfrm>
    </dsp:sp>
    <dsp:sp modelId="{A009786C-1EE5-44F5-8665-F46B1F577B53}">
      <dsp:nvSpPr>
        <dsp:cNvPr id="0" name=""/>
        <dsp:cNvSpPr/>
      </dsp:nvSpPr>
      <dsp:spPr>
        <a:xfrm>
          <a:off x="2062261" y="1023777"/>
          <a:ext cx="1781389" cy="17815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F651-10CB-40A5-87B0-58CF3A524059}">
      <dsp:nvSpPr>
        <dsp:cNvPr id="0" name=""/>
        <dsp:cNvSpPr/>
      </dsp:nvSpPr>
      <dsp:spPr>
        <a:xfrm>
          <a:off x="2453559" y="1670547"/>
          <a:ext cx="994116" cy="49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Migration to US (financial and medical reasons) </a:t>
          </a:r>
        </a:p>
      </dsp:txBody>
      <dsp:txXfrm>
        <a:off x="2453559" y="1670547"/>
        <a:ext cx="994116" cy="497006"/>
      </dsp:txXfrm>
    </dsp:sp>
    <dsp:sp modelId="{B5DCAB16-C9F2-4CB3-82E0-323383A953AD}">
      <dsp:nvSpPr>
        <dsp:cNvPr id="0" name=""/>
        <dsp:cNvSpPr/>
      </dsp:nvSpPr>
      <dsp:spPr>
        <a:xfrm>
          <a:off x="2557148" y="2051334"/>
          <a:ext cx="1781389" cy="178157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C0939-A7A0-44CB-98D1-02AB619F141F}">
      <dsp:nvSpPr>
        <dsp:cNvPr id="0" name=""/>
        <dsp:cNvSpPr/>
      </dsp:nvSpPr>
      <dsp:spPr>
        <a:xfrm>
          <a:off x="2950450" y="2696215"/>
          <a:ext cx="994116" cy="49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4,600 estimated  deaths </a:t>
          </a:r>
        </a:p>
      </dsp:txBody>
      <dsp:txXfrm>
        <a:off x="2950450" y="2696215"/>
        <a:ext cx="994116" cy="497006"/>
      </dsp:txXfrm>
    </dsp:sp>
    <dsp:sp modelId="{BCF4C7D2-2E90-4864-8F2D-F7DABCC2BE3A}">
      <dsp:nvSpPr>
        <dsp:cNvPr id="0" name=""/>
        <dsp:cNvSpPr/>
      </dsp:nvSpPr>
      <dsp:spPr>
        <a:xfrm>
          <a:off x="2189241" y="3193221"/>
          <a:ext cx="1530438" cy="153117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DCFF7-602B-4851-8C6F-827980580FF9}">
      <dsp:nvSpPr>
        <dsp:cNvPr id="0" name=""/>
        <dsp:cNvSpPr/>
      </dsp:nvSpPr>
      <dsp:spPr>
        <a:xfrm>
          <a:off x="2453559" y="3721882"/>
          <a:ext cx="994116" cy="49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1/3 of the recorded deaths- by interruption of medical services</a:t>
          </a:r>
        </a:p>
      </dsp:txBody>
      <dsp:txXfrm>
        <a:off x="2453559" y="3721882"/>
        <a:ext cx="994116" cy="497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F037B-9AD2-4DFF-8174-D90D6D528572}">
      <dsp:nvSpPr>
        <dsp:cNvPr id="0" name=""/>
        <dsp:cNvSpPr/>
      </dsp:nvSpPr>
      <dsp:spPr>
        <a:xfrm rot="5400000">
          <a:off x="2224043" y="-758657"/>
          <a:ext cx="733512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Providers facing difficulties to 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Patients and population without appropriate shelter or recovering</a:t>
          </a:r>
        </a:p>
      </dsp:txBody>
      <dsp:txXfrm rot="-5400000">
        <a:off x="1371600" y="129593"/>
        <a:ext cx="2402593" cy="661898"/>
      </dsp:txXfrm>
    </dsp:sp>
    <dsp:sp modelId="{72EABDB5-FD19-41EC-90FA-0749781DB9E5}">
      <dsp:nvSpPr>
        <dsp:cNvPr id="0" name=""/>
        <dsp:cNvSpPr/>
      </dsp:nvSpPr>
      <dsp:spPr>
        <a:xfrm>
          <a:off x="0" y="2097"/>
          <a:ext cx="1371600" cy="916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Infrastructure damages</a:t>
          </a:r>
        </a:p>
      </dsp:txBody>
      <dsp:txXfrm>
        <a:off x="44759" y="46856"/>
        <a:ext cx="1282082" cy="827372"/>
      </dsp:txXfrm>
    </dsp:sp>
    <dsp:sp modelId="{4F5063A0-5387-4BB2-BE60-BCD28CA96FE0}">
      <dsp:nvSpPr>
        <dsp:cNvPr id="0" name=""/>
        <dsp:cNvSpPr/>
      </dsp:nvSpPr>
      <dsp:spPr>
        <a:xfrm rot="5400000">
          <a:off x="2224043" y="204077"/>
          <a:ext cx="733512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Patient, providers and population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Worsens medical dental conditions</a:t>
          </a:r>
        </a:p>
      </dsp:txBody>
      <dsp:txXfrm rot="-5400000">
        <a:off x="1371600" y="1092328"/>
        <a:ext cx="2402593" cy="661898"/>
      </dsp:txXfrm>
    </dsp:sp>
    <dsp:sp modelId="{33E98F88-7662-4301-9A0D-B695A5031205}">
      <dsp:nvSpPr>
        <dsp:cNvPr id="0" name=""/>
        <dsp:cNvSpPr/>
      </dsp:nvSpPr>
      <dsp:spPr>
        <a:xfrm>
          <a:off x="0" y="964832"/>
          <a:ext cx="1371600" cy="916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Emotional status</a:t>
          </a:r>
        </a:p>
      </dsp:txBody>
      <dsp:txXfrm>
        <a:off x="44759" y="1009591"/>
        <a:ext cx="1282082" cy="827372"/>
      </dsp:txXfrm>
    </dsp:sp>
    <dsp:sp modelId="{BA9441DA-F0D0-4A3B-AAE6-86F60DDD05BC}">
      <dsp:nvSpPr>
        <dsp:cNvPr id="0" name=""/>
        <dsp:cNvSpPr/>
      </dsp:nvSpPr>
      <dsp:spPr>
        <a:xfrm rot="5400000">
          <a:off x="2224043" y="1166812"/>
          <a:ext cx="733512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Equipment not working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Asepsia</a:t>
          </a:r>
          <a:r>
            <a:rPr lang="en-US" sz="1000" kern="1200" dirty="0"/>
            <a:t> and infection control awareness</a:t>
          </a:r>
        </a:p>
      </dsp:txBody>
      <dsp:txXfrm rot="-5400000">
        <a:off x="1371600" y="2055063"/>
        <a:ext cx="2402593" cy="661898"/>
      </dsp:txXfrm>
    </dsp:sp>
    <dsp:sp modelId="{9A6AC993-A0D8-4F28-9849-A85EEAF67D55}">
      <dsp:nvSpPr>
        <dsp:cNvPr id="0" name=""/>
        <dsp:cNvSpPr/>
      </dsp:nvSpPr>
      <dsp:spPr>
        <a:xfrm>
          <a:off x="0" y="1927567"/>
          <a:ext cx="1371600" cy="916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 </a:t>
          </a:r>
          <a:r>
            <a:rPr lang="en-US" sz="1500" kern="1200" dirty="0"/>
            <a:t>utilities</a:t>
          </a:r>
        </a:p>
      </dsp:txBody>
      <dsp:txXfrm>
        <a:off x="44759" y="1972326"/>
        <a:ext cx="1282082" cy="827372"/>
      </dsp:txXfrm>
    </dsp:sp>
    <dsp:sp modelId="{FCE6A127-4418-4C04-8D48-BFD1D872209F}">
      <dsp:nvSpPr>
        <dsp:cNvPr id="0" name=""/>
        <dsp:cNvSpPr/>
      </dsp:nvSpPr>
      <dsp:spPr>
        <a:xfrm rot="5400000">
          <a:off x="2224043" y="2129547"/>
          <a:ext cx="733512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Roads blocked, no access or difficult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Financial – no ATMs working, cash has to be saved.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Electronic systems not working (EHR)</a:t>
          </a:r>
        </a:p>
      </dsp:txBody>
      <dsp:txXfrm rot="-5400000">
        <a:off x="1371600" y="3017798"/>
        <a:ext cx="2402593" cy="661898"/>
      </dsp:txXfrm>
    </dsp:sp>
    <dsp:sp modelId="{2F5A3572-C6E1-4DEB-82A5-844B6D60A04D}">
      <dsp:nvSpPr>
        <dsp:cNvPr id="0" name=""/>
        <dsp:cNvSpPr/>
      </dsp:nvSpPr>
      <dsp:spPr>
        <a:xfrm>
          <a:off x="0" y="2890302"/>
          <a:ext cx="1371600" cy="916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Barriers</a:t>
          </a:r>
        </a:p>
      </dsp:txBody>
      <dsp:txXfrm>
        <a:off x="44759" y="2935061"/>
        <a:ext cx="1282082" cy="827372"/>
      </dsp:txXfrm>
    </dsp:sp>
    <dsp:sp modelId="{62ED1762-DE1D-4AB1-B98F-13F7EC02DCCD}">
      <dsp:nvSpPr>
        <dsp:cNvPr id="0" name=""/>
        <dsp:cNvSpPr/>
      </dsp:nvSpPr>
      <dsp:spPr>
        <a:xfrm rot="5400000">
          <a:off x="2224043" y="3092282"/>
          <a:ext cx="733512" cy="2438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Food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Materials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Fuel (generators, transportation) </a:t>
          </a:r>
        </a:p>
      </dsp:txBody>
      <dsp:txXfrm rot="-5400000">
        <a:off x="1371600" y="3980533"/>
        <a:ext cx="2402593" cy="661898"/>
      </dsp:txXfrm>
    </dsp:sp>
    <dsp:sp modelId="{9C000C40-792F-4FA5-8398-C2340541D5B2}">
      <dsp:nvSpPr>
        <dsp:cNvPr id="0" name=""/>
        <dsp:cNvSpPr/>
      </dsp:nvSpPr>
      <dsp:spPr>
        <a:xfrm>
          <a:off x="0" y="3853037"/>
          <a:ext cx="1371600" cy="916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Delayed support</a:t>
          </a:r>
        </a:p>
      </dsp:txBody>
      <dsp:txXfrm>
        <a:off x="44759" y="3897796"/>
        <a:ext cx="1282082" cy="827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6AACC-1E0E-4E1F-A91B-74EB01BDC6E8}">
      <dsp:nvSpPr>
        <dsp:cNvPr id="0" name=""/>
        <dsp:cNvSpPr/>
      </dsp:nvSpPr>
      <dsp:spPr>
        <a:xfrm>
          <a:off x="1991359" y="4063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 Black" pitchFamily="18" charset="0"/>
            </a:rPr>
            <a:t>Asses</a:t>
          </a:r>
        </a:p>
      </dsp:txBody>
      <dsp:txXfrm>
        <a:off x="2235200" y="325119"/>
        <a:ext cx="1625600" cy="670560"/>
      </dsp:txXfrm>
    </dsp:sp>
    <dsp:sp modelId="{1B0AE78F-FE40-4272-B430-59349041B1B8}">
      <dsp:nvSpPr>
        <dsp:cNvPr id="0" name=""/>
        <dsp:cNvSpPr/>
      </dsp:nvSpPr>
      <dsp:spPr>
        <a:xfrm>
          <a:off x="2926080" y="97535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Bodoni MT Black" pitchFamily="18" charset="0"/>
          </a:endParaRPr>
        </a:p>
      </dsp:txBody>
      <dsp:txXfrm>
        <a:off x="4064000" y="1219200"/>
        <a:ext cx="812800" cy="1625600"/>
      </dsp:txXfrm>
    </dsp:sp>
    <dsp:sp modelId="{70816723-E005-42A7-9480-E03F48239F04}">
      <dsp:nvSpPr>
        <dsp:cNvPr id="0" name=""/>
        <dsp:cNvSpPr/>
      </dsp:nvSpPr>
      <dsp:spPr>
        <a:xfrm>
          <a:off x="1991359" y="1910080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 Black" pitchFamily="18" charset="0"/>
            </a:rPr>
            <a:t>Plan and develop</a:t>
          </a:r>
        </a:p>
      </dsp:txBody>
      <dsp:txXfrm>
        <a:off x="2235200" y="3068320"/>
        <a:ext cx="1625600" cy="670560"/>
      </dsp:txXfrm>
    </dsp:sp>
    <dsp:sp modelId="{E17B6A9D-685A-43EF-8775-506769514666}">
      <dsp:nvSpPr>
        <dsp:cNvPr id="0" name=""/>
        <dsp:cNvSpPr/>
      </dsp:nvSpPr>
      <dsp:spPr>
        <a:xfrm>
          <a:off x="1056640" y="97535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 Black" pitchFamily="18" charset="0"/>
            </a:rPr>
            <a:t>Action </a:t>
          </a:r>
        </a:p>
      </dsp:txBody>
      <dsp:txXfrm>
        <a:off x="1219200" y="1219200"/>
        <a:ext cx="812800" cy="1625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3B3C-7084-46D3-8A29-B80AD81838F2}">
      <dsp:nvSpPr>
        <dsp:cNvPr id="0" name=""/>
        <dsp:cNvSpPr/>
      </dsp:nvSpPr>
      <dsp:spPr>
        <a:xfrm>
          <a:off x="0" y="3812531"/>
          <a:ext cx="8153400" cy="834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policy </a:t>
          </a:r>
        </a:p>
      </dsp:txBody>
      <dsp:txXfrm>
        <a:off x="0" y="3812531"/>
        <a:ext cx="8153400" cy="450407"/>
      </dsp:txXfrm>
    </dsp:sp>
    <dsp:sp modelId="{719FA329-06D4-4AD1-BD3A-E5DB84D66695}">
      <dsp:nvSpPr>
        <dsp:cNvPr id="0" name=""/>
        <dsp:cNvSpPr/>
      </dsp:nvSpPr>
      <dsp:spPr>
        <a:xfrm>
          <a:off x="3981" y="4246257"/>
          <a:ext cx="2715145" cy="38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Law # 14 to include primary dental providers</a:t>
          </a:r>
        </a:p>
      </dsp:txBody>
      <dsp:txXfrm>
        <a:off x="3981" y="4246257"/>
        <a:ext cx="2715145" cy="383680"/>
      </dsp:txXfrm>
    </dsp:sp>
    <dsp:sp modelId="{C06FEA14-C0BE-442B-B2DA-5169BF450DEB}">
      <dsp:nvSpPr>
        <dsp:cNvPr id="0" name=""/>
        <dsp:cNvSpPr/>
      </dsp:nvSpPr>
      <dsp:spPr>
        <a:xfrm>
          <a:off x="2719127" y="4246257"/>
          <a:ext cx="2715145" cy="38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Monitoring of compliance Law #63,</a:t>
          </a:r>
        </a:p>
      </dsp:txBody>
      <dsp:txXfrm>
        <a:off x="2719127" y="4246257"/>
        <a:ext cx="2715145" cy="383680"/>
      </dsp:txXfrm>
    </dsp:sp>
    <dsp:sp modelId="{5FD08711-DD81-4F2B-95AA-10D39C8465FB}">
      <dsp:nvSpPr>
        <dsp:cNvPr id="0" name=""/>
        <dsp:cNvSpPr/>
      </dsp:nvSpPr>
      <dsp:spPr>
        <a:xfrm>
          <a:off x="5434272" y="4246257"/>
          <a:ext cx="2715145" cy="38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Strengthen </a:t>
          </a:r>
          <a:r>
            <a:rPr lang="en-US" sz="1300" kern="1200" dirty="0"/>
            <a:t>relations of school-provider </a:t>
          </a:r>
        </a:p>
      </dsp:txBody>
      <dsp:txXfrm>
        <a:off x="5434272" y="4246257"/>
        <a:ext cx="2715145" cy="383680"/>
      </dsp:txXfrm>
    </dsp:sp>
    <dsp:sp modelId="{1A4E248C-46B9-4F5E-87D9-70E9B1874B91}">
      <dsp:nvSpPr>
        <dsp:cNvPr id="0" name=""/>
        <dsp:cNvSpPr/>
      </dsp:nvSpPr>
      <dsp:spPr>
        <a:xfrm rot="10800000">
          <a:off x="0" y="2542214"/>
          <a:ext cx="81534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Strengthening of collaborations</a:t>
          </a:r>
        </a:p>
      </dsp:txBody>
      <dsp:txXfrm rot="-10800000">
        <a:off x="0" y="2542214"/>
        <a:ext cx="8153400" cy="450272"/>
      </dsp:txXfrm>
    </dsp:sp>
    <dsp:sp modelId="{A4A5AB47-E18F-4FD9-BB69-0A3EFA8A9C09}">
      <dsp:nvSpPr>
        <dsp:cNvPr id="0" name=""/>
        <dsp:cNvSpPr/>
      </dsp:nvSpPr>
      <dsp:spPr>
        <a:xfrm>
          <a:off x="0" y="2992486"/>
          <a:ext cx="4076700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Continue joint initiatives</a:t>
          </a:r>
        </a:p>
      </dsp:txBody>
      <dsp:txXfrm>
        <a:off x="0" y="2992486"/>
        <a:ext cx="4076700" cy="383565"/>
      </dsp:txXfrm>
    </dsp:sp>
    <dsp:sp modelId="{AEE1ADD1-3696-46AF-A369-DD962A7AAF6B}">
      <dsp:nvSpPr>
        <dsp:cNvPr id="0" name=""/>
        <dsp:cNvSpPr/>
      </dsp:nvSpPr>
      <dsp:spPr>
        <a:xfrm>
          <a:off x="4076700" y="2992486"/>
          <a:ext cx="4076700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Collaborative grants and projects </a:t>
          </a:r>
        </a:p>
      </dsp:txBody>
      <dsp:txXfrm>
        <a:off x="4076700" y="2992486"/>
        <a:ext cx="4076700" cy="383565"/>
      </dsp:txXfrm>
    </dsp:sp>
    <dsp:sp modelId="{D9F3E6B9-1559-4720-95AB-DC0C2F04D6E8}">
      <dsp:nvSpPr>
        <dsp:cNvPr id="0" name=""/>
        <dsp:cNvSpPr/>
      </dsp:nvSpPr>
      <dsp:spPr>
        <a:xfrm rot="10800000">
          <a:off x="0" y="1271897"/>
          <a:ext cx="81534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Efficiency</a:t>
          </a:r>
        </a:p>
      </dsp:txBody>
      <dsp:txXfrm rot="-10800000">
        <a:off x="0" y="1271897"/>
        <a:ext cx="8153400" cy="450272"/>
      </dsp:txXfrm>
    </dsp:sp>
    <dsp:sp modelId="{56DE2AD0-9A83-4404-985B-2EF7D1DB9E2E}">
      <dsp:nvSpPr>
        <dsp:cNvPr id="0" name=""/>
        <dsp:cNvSpPr/>
      </dsp:nvSpPr>
      <dsp:spPr>
        <a:xfrm>
          <a:off x="0" y="1722169"/>
          <a:ext cx="8153400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Merge of personnel , integration of efforts</a:t>
          </a:r>
        </a:p>
      </dsp:txBody>
      <dsp:txXfrm>
        <a:off x="0" y="1722169"/>
        <a:ext cx="8153400" cy="383565"/>
      </dsp:txXfrm>
    </dsp:sp>
    <dsp:sp modelId="{A6B92FED-E915-4966-8E48-B4EABE205618}">
      <dsp:nvSpPr>
        <dsp:cNvPr id="0" name=""/>
        <dsp:cNvSpPr/>
      </dsp:nvSpPr>
      <dsp:spPr>
        <a:xfrm rot="10800000">
          <a:off x="0" y="1580"/>
          <a:ext cx="81534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Grant writing</a:t>
          </a:r>
        </a:p>
      </dsp:txBody>
      <dsp:txXfrm rot="-10800000">
        <a:off x="0" y="1580"/>
        <a:ext cx="8153400" cy="450272"/>
      </dsp:txXfrm>
    </dsp:sp>
    <dsp:sp modelId="{260D8AAD-C7B9-4B7B-85C8-A6A7E7887549}">
      <dsp:nvSpPr>
        <dsp:cNvPr id="0" name=""/>
        <dsp:cNvSpPr/>
      </dsp:nvSpPr>
      <dsp:spPr>
        <a:xfrm>
          <a:off x="3981" y="451852"/>
          <a:ext cx="2715145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Oral Health State Plan – Water Fluoridation/sealants </a:t>
          </a:r>
        </a:p>
      </dsp:txBody>
      <dsp:txXfrm>
        <a:off x="3981" y="451852"/>
        <a:ext cx="2715145" cy="383565"/>
      </dsp:txXfrm>
    </dsp:sp>
    <dsp:sp modelId="{58B9593E-262A-4E1A-B9B0-85A919CA38F8}">
      <dsp:nvSpPr>
        <dsp:cNvPr id="0" name=""/>
        <dsp:cNvSpPr/>
      </dsp:nvSpPr>
      <dsp:spPr>
        <a:xfrm>
          <a:off x="2719127" y="451852"/>
          <a:ext cx="2715145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HRSA States Oral Health Workforce</a:t>
          </a:r>
        </a:p>
      </dsp:txBody>
      <dsp:txXfrm>
        <a:off x="2719127" y="451852"/>
        <a:ext cx="2715145" cy="383565"/>
      </dsp:txXfrm>
    </dsp:sp>
    <dsp:sp modelId="{E60CD6CA-D2C5-4FDE-9F57-52C04706B814}">
      <dsp:nvSpPr>
        <dsp:cNvPr id="0" name=""/>
        <dsp:cNvSpPr/>
      </dsp:nvSpPr>
      <dsp:spPr>
        <a:xfrm>
          <a:off x="5434272" y="451852"/>
          <a:ext cx="2715145" cy="383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Other </a:t>
          </a:r>
        </a:p>
      </dsp:txBody>
      <dsp:txXfrm>
        <a:off x="5434272" y="451852"/>
        <a:ext cx="2715145" cy="383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B0F3-0DEE-46E5-BCE5-32ED374A3F0A}">
      <dsp:nvSpPr>
        <dsp:cNvPr id="0" name=""/>
        <dsp:cNvSpPr/>
      </dsp:nvSpPr>
      <dsp:spPr>
        <a:xfrm>
          <a:off x="2633471" y="2381"/>
          <a:ext cx="2962656" cy="1571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Crisis can bring good changes</a:t>
          </a:r>
        </a:p>
      </dsp:txBody>
      <dsp:txXfrm>
        <a:off x="2710191" y="79101"/>
        <a:ext cx="2809216" cy="1418185"/>
      </dsp:txXfrm>
    </dsp:sp>
    <dsp:sp modelId="{90BA1945-73C5-4764-AAD3-FE1B8CADAED9}">
      <dsp:nvSpPr>
        <dsp:cNvPr id="0" name=""/>
        <dsp:cNvSpPr/>
      </dsp:nvSpPr>
      <dsp:spPr>
        <a:xfrm>
          <a:off x="2633471" y="1652587"/>
          <a:ext cx="2962656" cy="1571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Initiatives are better in collaborative work</a:t>
          </a:r>
          <a:endParaRPr lang="en-US" sz="2500" kern="1200" dirty="0"/>
        </a:p>
      </dsp:txBody>
      <dsp:txXfrm>
        <a:off x="2710191" y="1729307"/>
        <a:ext cx="2809216" cy="1418185"/>
      </dsp:txXfrm>
    </dsp:sp>
    <dsp:sp modelId="{6D44A39A-3117-4E18-B067-A89A1FBA0D66}">
      <dsp:nvSpPr>
        <dsp:cNvPr id="0" name=""/>
        <dsp:cNvSpPr/>
      </dsp:nvSpPr>
      <dsp:spPr>
        <a:xfrm>
          <a:off x="2633471" y="3302793"/>
          <a:ext cx="2962656" cy="1571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Oral health improvement in Puerto Rico is key</a:t>
          </a:r>
        </a:p>
      </dsp:txBody>
      <dsp:txXfrm>
        <a:off x="2710191" y="3379513"/>
        <a:ext cx="2809216" cy="141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8EF1-5C57-4512-B48C-91C7DE64334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CAB61-B120-420F-9472-B74DF5B1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8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1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3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AB61-B120-420F-9472-B74DF5B1F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7244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6319556"/>
            <a:ext cx="21050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2C765B-3E6A-4A54-BFA4-49F8E27BFDE1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68FB94-BA6D-4AE2-9396-BF2E4E564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Public Health Challenges and Oral Health Successes Post Hurricane Maria’s Devastation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4910137"/>
                <a:ext cx="6400800" cy="2438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Tw Cen MT Condensed" pitchFamily="34" charset="0"/>
                  </a:rPr>
                  <a:t>Elaine M. </a:t>
                </a:r>
                <a:r>
                  <a:rPr lang="en-US" dirty="0" err="1">
                    <a:latin typeface="Tw Cen MT Condensed" pitchFamily="34" charset="0"/>
                  </a:rPr>
                  <a:t>Pag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á</m:t>
                    </m:r>
                  </m:oMath>
                </a14:m>
                <a:r>
                  <a:rPr lang="en-US" dirty="0" err="1">
                    <a:latin typeface="Tw Cen MT Condensed" pitchFamily="34" charset="0"/>
                  </a:rPr>
                  <a:t>n,DMD,MS</a:t>
                </a:r>
                <a:endParaRPr lang="en-US" dirty="0">
                  <a:latin typeface="Tw Cen MT Condensed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Tw Cen MT Condensed" pitchFamily="34" charset="0"/>
                  </a:rPr>
                  <a:t>Puerto Rico State Dental Officer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Tw Cen MT Condensed" pitchFamily="34" charset="0"/>
                  </a:rPr>
                  <a:t>University of Puerto Rico Professor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Tw Cen MT Condensed" pitchFamily="34" charset="0"/>
                  </a:rPr>
                  <a:t>Board Certified Pediatric Dentist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4910137"/>
                <a:ext cx="6400800" cy="2438400"/>
              </a:xfrm>
              <a:blipFill rotWithShape="1">
                <a:blip r:embed="rId3" cstate="print"/>
                <a:stretch>
                  <a:fillRect l="-152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512475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36315"/>
            <a:ext cx="2798108" cy="7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1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/>
              <a:t>STRATEGIES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718946"/>
            <a:ext cx="5226471" cy="391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096530"/>
              </p:ext>
            </p:extLst>
          </p:nvPr>
        </p:nvGraphicFramePr>
        <p:xfrm>
          <a:off x="-914400" y="16945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2894" y="335724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Bodoni MT Black" pitchFamily="18" charset="0"/>
              </a:rPr>
              <a:t>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5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María</a:t>
            </a:r>
            <a:r>
              <a:rPr lang="en-US" dirty="0"/>
              <a:t> made us stronger……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573488"/>
              </p:ext>
            </p:extLst>
          </p:nvPr>
        </p:nvGraphicFramePr>
        <p:xfrm>
          <a:off x="533400" y="1436568"/>
          <a:ext cx="7987261" cy="5363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8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STRATEGY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TIMELINE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ENTITY/INDIVIDUAL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ASSESMENT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UPR Medical Sciences Campus/ DOH/ Private volunteers/ Government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Assessment brigades in remote areas, first response support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First 2 months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Oral Health Coalition /DOH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Daily update and (radio/social media)  inform the  population of the dental profession</a:t>
                      </a:r>
                      <a:r>
                        <a:rPr lang="en-US" sz="1100" dirty="0">
                          <a:effectLst/>
                        </a:rPr>
                        <a:t>als providing services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 AND DEVELOP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months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Puerto Rico Dental Society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Support to dental providers and family – economic, share office spaces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9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From 1 month to present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UPR  School of Dental Medicine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Provision of service for all population that comes for dental service in the Medical Center.  Emergency services on call before, during and after the hurricane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ASSESSMENT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 AND DEVELOP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ACTION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From 1month to present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Missionary Dentists of  Puerto Rico Puerto Rico Dental Society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UPR School of Dental Medicine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Volunteer dentists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Oral Health Coalition /DOH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Direct dental services to areas of difficult access or with no working providers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5" marR="683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42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886200" cy="51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4417"/>
            <a:ext cx="28956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1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5470763"/>
              </p:ext>
            </p:extLst>
          </p:nvPr>
        </p:nvGraphicFramePr>
        <p:xfrm>
          <a:off x="685800" y="16764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67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82582"/>
              </p:ext>
            </p:extLst>
          </p:nvPr>
        </p:nvGraphicFramePr>
        <p:xfrm>
          <a:off x="-1828800" y="15240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1905000"/>
            <a:ext cx="39052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3" y="4724400"/>
            <a:ext cx="502514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990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Unincorporated territory of the United States located in the northeast Caribbean Sea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698114" cy="419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511752"/>
              </p:ext>
            </p:extLst>
          </p:nvPr>
        </p:nvGraphicFramePr>
        <p:xfrm>
          <a:off x="3352800" y="1600200"/>
          <a:ext cx="6019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13507"/>
          <a:stretch/>
        </p:blipFill>
        <p:spPr bwMode="auto">
          <a:xfrm>
            <a:off x="665018" y="2133600"/>
            <a:ext cx="3221182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6425"/>
            <a:ext cx="769620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67010"/>
              </p:ext>
            </p:extLst>
          </p:nvPr>
        </p:nvGraphicFramePr>
        <p:xfrm>
          <a:off x="5638800" y="685800"/>
          <a:ext cx="2590799" cy="143135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71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 Felipe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 Ciprián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George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4-5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2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/>
              <a:t>Oral health in Puerto Rico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06316"/>
              </p:ext>
            </p:extLst>
          </p:nvPr>
        </p:nvGraphicFramePr>
        <p:xfrm>
          <a:off x="1143000" y="1828800"/>
          <a:ext cx="7315200" cy="419100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94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Constantia" pitchFamily="18" charset="0"/>
                        </a:rPr>
                        <a:t>                                                 ORALHEALTH PROGRAM DEPARTMENT OF HEALTH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</a:rPr>
                        <a:t> YEAR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</a:rPr>
                        <a:t>                                                  EVENTS</a:t>
                      </a:r>
                      <a:endParaRPr lang="en-US" sz="1100" b="1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1954-1993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Dual health system: private and public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1993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Health reform – privatization of oral health services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2008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Dental Director of DOHOHP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</a:rPr>
                        <a:t> retired and not replaced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2012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</a:rPr>
                        <a:t>State Dental Director Position – HRSA Grant.  Expansion of DOHOHP.  Oral Health Coalition and collaborative work `initiatives started.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Grant discontinued.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State Dental Officer , educational program remained.  Special projects started (School Based Program), collaborations remained.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2017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lang="en-US" sz="1100" dirty="0" err="1">
                          <a:effectLst/>
                          <a:latin typeface="Century Gothic" pitchFamily="34" charset="0"/>
                        </a:rPr>
                        <a:t>USFBoard</a:t>
                      </a: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 implemented in Puerto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</a:rPr>
                        <a:t> Rico – Hurricane Maria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2018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 Merge of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</a:rPr>
                        <a:t> DOH Programs – reorganization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8519316"/>
              </p:ext>
            </p:extLst>
          </p:nvPr>
        </p:nvGraphicFramePr>
        <p:xfrm>
          <a:off x="990600" y="1219200"/>
          <a:ext cx="8153400" cy="527490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7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2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doni MT Black" pitchFamily="18" charset="0"/>
                        </a:rPr>
                        <a:t>ORAL HEALTH IN PUERTO RICO </a:t>
                      </a:r>
                      <a:endParaRPr lang="en-US" sz="1800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Gingivitis   - 2016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u="sng" dirty="0">
                          <a:effectLst/>
                        </a:rPr>
                        <a:t>Gingivitis prevalence is higher </a:t>
                      </a:r>
                      <a:r>
                        <a:rPr lang="en-US" sz="1100" dirty="0">
                          <a:effectLst/>
                        </a:rPr>
                        <a:t>among 12-year-old Puerto Ricans compared to data reported for U.S. adolescents.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Public schoolchildren presented significantly higher prevalence of gingivitis compared to private schoolchildren.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Boys presented a significantly higher total and </a:t>
                      </a:r>
                      <a:r>
                        <a:rPr lang="en-US" sz="1100" dirty="0" err="1">
                          <a:effectLst/>
                        </a:rPr>
                        <a:t>supragingival</a:t>
                      </a:r>
                      <a:r>
                        <a:rPr lang="en-US" sz="1100" dirty="0">
                          <a:effectLst/>
                        </a:rPr>
                        <a:t> calculus prevalence than girls.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Studies suggest that exists </a:t>
                      </a:r>
                      <a:r>
                        <a:rPr lang="en-US" sz="1200" b="1" u="sng" dirty="0">
                          <a:effectLst/>
                        </a:rPr>
                        <a:t>oral health disparities related to gender and school type.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Dental caries - 2016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Early childhood caries studies-  </a:t>
                      </a:r>
                      <a:r>
                        <a:rPr lang="en-US" sz="1200" b="1" u="sng" dirty="0">
                          <a:effectLst/>
                        </a:rPr>
                        <a:t>high</a:t>
                      </a:r>
                      <a:r>
                        <a:rPr lang="en-US" sz="1200" b="1" u="sng" baseline="0" dirty="0">
                          <a:effectLst/>
                        </a:rPr>
                        <a:t> prevalence </a:t>
                      </a:r>
                      <a:r>
                        <a:rPr lang="en-US" sz="1100" dirty="0">
                          <a:effectLst/>
                        </a:rPr>
                        <a:t>47 – 62 %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Between 1997 and 2011, reductions were observed in caries prevalence (81 to 69 %), mean DMFT scores (3.8 to 2.5), mean DMFS scores (6.5 to 3.9), and mean </a:t>
                      </a:r>
                      <a:r>
                        <a:rPr lang="en-US" sz="1100" dirty="0" err="1">
                          <a:effectLst/>
                        </a:rPr>
                        <a:t>SiC</a:t>
                      </a:r>
                      <a:r>
                        <a:rPr lang="en-US" sz="1100" dirty="0">
                          <a:effectLst/>
                        </a:rPr>
                        <a:t> index (7.3 to 5.6) in both private and public schools, with a more prominent decrease in private schools.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Between 1997 and 2011, overall the filled component increased (50 to 67 %), while decayed and missing component decreased (42 to 30 %) and (8 to 3 %), respectively.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Dental sealants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Comparable results of 1997  &amp; 2011 establish that  Prevalence of Sealed First Molars on public schools  increased from 3.4%  to 15.5% and in private schools form 11%  to 28.0%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There exist a </a:t>
                      </a:r>
                      <a:r>
                        <a:rPr lang="en-US" sz="1200" b="1" u="sng" dirty="0">
                          <a:effectLst/>
                        </a:rPr>
                        <a:t>disparity related to school type </a:t>
                      </a:r>
                      <a:endParaRPr lang="en-US" sz="12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Periodontal disease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prevalence of moderate and severe periodontitis  of Puerto Ricans </a:t>
                      </a:r>
                      <a:r>
                        <a:rPr lang="en-US" sz="1200" b="1" u="sng" dirty="0">
                          <a:effectLst/>
                        </a:rPr>
                        <a:t>was 44.5% </a:t>
                      </a:r>
                      <a:r>
                        <a:rPr lang="en-US" sz="1100" dirty="0">
                          <a:effectLst/>
                        </a:rPr>
                        <a:t>compared to 20.7% in the NHANES 1999-2004 survey among 75 years and older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Oral cancer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Oral cavity and pharynx cancer was the </a:t>
                      </a:r>
                      <a:r>
                        <a:rPr lang="en-US" sz="1200" b="1" u="sng" dirty="0">
                          <a:effectLst/>
                        </a:rPr>
                        <a:t>fifth most commonly diagnosed cancer among men </a:t>
                      </a:r>
                      <a:r>
                        <a:rPr lang="en-US" sz="1100" dirty="0">
                          <a:effectLst/>
                        </a:rPr>
                        <a:t>and the fifteenth in women of PR.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Apparently, disparity exists in the early detection of Oral cancer in PR related to the US.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Dental insurance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Puerto Rico has one of the </a:t>
                      </a:r>
                      <a:r>
                        <a:rPr lang="en-US" sz="1200" b="1" u="sng" dirty="0">
                          <a:effectLst/>
                        </a:rPr>
                        <a:t>highest rate of health insurance coverage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 the US at 92.5%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u="sng" dirty="0">
                          <a:effectLst/>
                        </a:rPr>
                        <a:t>Lowest rate of private health insurance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at 40.8%  and well below the US average of 60.8 percent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u="sng" dirty="0">
                          <a:effectLst/>
                        </a:rPr>
                        <a:t>Low dental insurance utilization rates 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r>
                        <a:rPr lang="en-US" sz="1100" dirty="0">
                          <a:effectLst/>
                        </a:rPr>
                        <a:t>40%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768350" y="2428875"/>
            <a:ext cx="8153400" cy="36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2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pt-BR" dirty="0"/>
              <a:t>Hurricaine Maria  September,2017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5110860" cy="340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7221507"/>
              </p:ext>
            </p:extLst>
          </p:nvPr>
        </p:nvGraphicFramePr>
        <p:xfrm>
          <a:off x="-1066800" y="1538287"/>
          <a:ext cx="6400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357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Immediate challenges after Maria hit…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80883"/>
              </p:ext>
            </p:extLst>
          </p:nvPr>
        </p:nvGraphicFramePr>
        <p:xfrm>
          <a:off x="4724400" y="1524000"/>
          <a:ext cx="3810000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2057400"/>
            <a:ext cx="4069938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inthia\AppData\Local\Microsoft\Windows\Temporary Internet Files\Content.IE5\Y2H2HN4H\challenge-accepte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8" y="685800"/>
            <a:ext cx="2534909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Challenges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36637"/>
              </p:ext>
            </p:extLst>
          </p:nvPr>
        </p:nvGraphicFramePr>
        <p:xfrm>
          <a:off x="467727" y="2895600"/>
          <a:ext cx="7961898" cy="323805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2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3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tantia" pitchFamily="18" charset="0"/>
                        </a:rPr>
                        <a:t>CHALLENGE</a:t>
                      </a:r>
                      <a:r>
                        <a:rPr lang="en-US" sz="1400" baseline="0" dirty="0">
                          <a:effectLst/>
                          <a:latin typeface="Constantia" pitchFamily="18" charset="0"/>
                        </a:rPr>
                        <a:t> #1</a:t>
                      </a:r>
                      <a:r>
                        <a:rPr lang="en-US" sz="1400" dirty="0">
                          <a:effectLst/>
                          <a:latin typeface="Constantia" pitchFamily="18" charset="0"/>
                        </a:rPr>
                        <a:t>.     DECREASE IN THE NUMBER OF PRACTICING DENTISTS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</a:rPr>
                        <a:t>2014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</a:rPr>
                        <a:t>2016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</a:rPr>
                        <a:t>AFTER MARIA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ACTIONS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1495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1293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</a:rPr>
                        <a:t>800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Law for</a:t>
                      </a:r>
                      <a:r>
                        <a:rPr lang="en-US" sz="1100" baseline="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retention of Medical Professionals, originally for specialists, is being reviewed to include GP Dentists </a:t>
                      </a: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38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CHALLENGE #2.   MANDATORY</a:t>
                      </a:r>
                      <a:r>
                        <a:rPr lang="en-US" sz="14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ORAL HEALTH CERTIFICATE IN SCHOOLS</a:t>
                      </a: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en-US" sz="1100" b="1" baseline="0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 BEFORE MARIA </a:t>
                      </a:r>
                      <a:endParaRPr lang="en-US" sz="1100" b="1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2017 AFTER MARIA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#63</a:t>
                      </a:r>
                      <a:r>
                        <a:rPr lang="en-US" sz="11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Law approved , implementation tasks started </a:t>
                      </a:r>
                      <a:endParaRPr lang="en-US" sz="11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#63 Implementation</a:t>
                      </a:r>
                      <a:r>
                        <a:rPr lang="en-US" sz="11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in place (</a:t>
                      </a:r>
                      <a:r>
                        <a:rPr lang="en-US" sz="1100" baseline="0" dirty="0" err="1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moratory</a:t>
                      </a:r>
                      <a:r>
                        <a:rPr lang="en-US" sz="11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) </a:t>
                      </a:r>
                      <a:endParaRPr lang="en-US" sz="11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Process running</a:t>
                      </a:r>
                      <a:r>
                        <a:rPr lang="en-US" sz="11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CHALLENGE</a:t>
                      </a:r>
                      <a:r>
                        <a:rPr lang="en-US" sz="14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#3.  ACCESS TO TREATMENT / AWARENESS ACTIVITIES/ PUBLIC POLICY</a:t>
                      </a:r>
                      <a:endParaRPr lang="en-US" sz="14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3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en-US" sz="1100" b="1" baseline="0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 BEFORE MARIA </a:t>
                      </a:r>
                      <a:endParaRPr lang="en-US" sz="1100" b="1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doni MT Black" pitchFamily="18" charset="0"/>
                          <a:ea typeface="Calibri"/>
                          <a:cs typeface="Times New Roman"/>
                        </a:rPr>
                        <a:t>2017 AFTER MARIA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Bodoni MT Blac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3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Collaboration</a:t>
                      </a:r>
                      <a:r>
                        <a:rPr lang="en-US" sz="1100" baseline="0" dirty="0"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 initiatives started</a:t>
                      </a:r>
                      <a:endParaRPr lang="en-US" sz="11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latin typeface="Constantia" pitchFamily="18" charset="0"/>
                        </a:rPr>
                        <a:t>Collaborative</a:t>
                      </a:r>
                      <a:r>
                        <a:rPr lang="en-US" sz="1200" baseline="0" dirty="0">
                          <a:latin typeface="Constantia" pitchFamily="18" charset="0"/>
                        </a:rPr>
                        <a:t> work was clue in access to dental services </a:t>
                      </a:r>
                      <a:endParaRPr lang="en-US" sz="1200" dirty="0"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33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440</TotalTime>
  <Words>1086</Words>
  <Application>Microsoft Office PowerPoint</Application>
  <PresentationFormat>On-screen Show (4:3)</PresentationFormat>
  <Paragraphs>196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Bodoni MT Black</vt:lpstr>
      <vt:lpstr>Calibri</vt:lpstr>
      <vt:lpstr>Cambria Math</vt:lpstr>
      <vt:lpstr>Century Gothic</vt:lpstr>
      <vt:lpstr>Constantia</vt:lpstr>
      <vt:lpstr>Symbol</vt:lpstr>
      <vt:lpstr>Times New Roman</vt:lpstr>
      <vt:lpstr>Tw Cen MT Condensed</vt:lpstr>
      <vt:lpstr>Clarity</vt:lpstr>
      <vt:lpstr>Public Health Challenges and Oral Health Successes Post Hurricane Maria’s Devastation  </vt:lpstr>
      <vt:lpstr>PowerPoint Presentation</vt:lpstr>
      <vt:lpstr>Introduction</vt:lpstr>
      <vt:lpstr>Background</vt:lpstr>
      <vt:lpstr>Oral health in Puerto Rico  </vt:lpstr>
      <vt:lpstr>PowerPoint Presentation</vt:lpstr>
      <vt:lpstr>Hurricaine Maria  September,2017</vt:lpstr>
      <vt:lpstr>Immediate challenges after Maria hit…</vt:lpstr>
      <vt:lpstr>Challenges </vt:lpstr>
      <vt:lpstr>STRATEGIES </vt:lpstr>
      <vt:lpstr>María made us stronger……</vt:lpstr>
      <vt:lpstr>PowerPoint Presentation</vt:lpstr>
      <vt:lpstr>Future plans  </vt:lpstr>
      <vt:lpstr>Conclusion</vt:lpstr>
      <vt:lpstr>PowerPoint Presentation</vt:lpstr>
    </vt:vector>
  </TitlesOfParts>
  <Company>Salud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Challenges and Oral Health Successes Post Hurricane Maria’s Devastation</dc:title>
  <dc:creator>Cinthia</dc:creator>
  <cp:lastModifiedBy>bev.isman@comcast.net</cp:lastModifiedBy>
  <cp:revision>35</cp:revision>
  <dcterms:created xsi:type="dcterms:W3CDTF">2019-03-08T17:12:32Z</dcterms:created>
  <dcterms:modified xsi:type="dcterms:W3CDTF">2020-01-07T18:48:48Z</dcterms:modified>
</cp:coreProperties>
</file>