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85" r:id="rId2"/>
    <p:sldId id="382" r:id="rId3"/>
    <p:sldId id="365" r:id="rId4"/>
    <p:sldId id="366" r:id="rId5"/>
    <p:sldId id="367" r:id="rId6"/>
    <p:sldId id="372" r:id="rId7"/>
    <p:sldId id="373" r:id="rId8"/>
    <p:sldId id="374" r:id="rId9"/>
    <p:sldId id="376" r:id="rId10"/>
    <p:sldId id="377" r:id="rId11"/>
    <p:sldId id="378" r:id="rId12"/>
    <p:sldId id="379" r:id="rId1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12" autoAdjust="0"/>
  </p:normalViewPr>
  <p:slideViewPr>
    <p:cSldViewPr snapToGrid="0">
      <p:cViewPr varScale="1">
        <p:scale>
          <a:sx n="103" d="100"/>
          <a:sy n="103" d="100"/>
        </p:scale>
        <p:origin x="13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A9050DA-4CD4-4ED5-B8C9-59452DB01AD0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BDE251F-147C-4541-B5F2-7E0AF817B4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34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521B82-8E78-4337-B659-4D04E20F26B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332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FF1261-2B2F-4BE1-B088-80167C9C52F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754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68325" y="754063"/>
            <a:ext cx="6608763" cy="3717925"/>
          </a:xfrm>
          <a:ln/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84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B6B53-92A0-4CEA-B1F9-79CC1696D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B57CAD-61BE-4915-88D0-1E41F9F0A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05194-A6E3-474F-A745-B414D129D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72A6-9607-422B-905F-9741B60304E1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1B35F-C962-42C7-A3B2-363E6C045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96F24-0448-4B82-8452-BB3E1EE2F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BE18-9820-4121-99F0-AD6BB4E7E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14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D744-D0C8-450C-8CB5-DF479CA85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18C5AF-5A7A-4C9A-9C8E-255BD1D77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60780-2A55-4A88-8647-60E5DE65B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72A6-9607-422B-905F-9741B60304E1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09C35-97A8-4B98-A02B-D18BDBEA2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9C2B3-1729-4B3D-90DB-324FEF076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BE18-9820-4121-99F0-AD6BB4E7E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28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ED783-E75B-4B73-82B3-607E544DE2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7CDA75-D026-4B3C-9972-7727DFB5E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E18F7-CDE5-4CB0-AFFD-544438FAF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72A6-9607-422B-905F-9741B60304E1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8FCE5-E081-400E-B40E-7DC38B4B5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5834C-98BA-4CA6-A922-21C9EE330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BE18-9820-4121-99F0-AD6BB4E7E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60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C5577-9046-4593-895F-502C309AA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D7DF7-8667-4654-BEC0-1E9E77E3F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0F290-2EDA-426E-84D5-52C2495E5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72A6-9607-422B-905F-9741B60304E1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A2172-8C7A-4EFA-B267-F0AF93451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4F573-E532-4C23-867D-71DA24FEC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BE18-9820-4121-99F0-AD6BB4E7E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3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06199-37FE-4C25-9130-C4AE025CA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8735A-FE54-4A53-A489-A5BEC280F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F44CF-A476-4288-B3CF-0CBBCD24B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72A6-9607-422B-905F-9741B60304E1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D8D37-FEA2-4904-B69C-769AC54D5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14FE1-1C1A-4517-95E4-022AB79E7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BE18-9820-4121-99F0-AD6BB4E7E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2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65CF1-0F7F-40DB-83E6-4B7112E42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85CDF-4D2E-4F01-8531-12C443F68A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77CF0-FB1C-4D39-B50B-6F4A9F91ED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376DA-E4FC-4353-923D-2E3340775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72A6-9607-422B-905F-9741B60304E1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CCF2A-5FC4-44FE-B51D-3869249DE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763D2-B7D4-474C-A037-BF8A7D7D5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BE18-9820-4121-99F0-AD6BB4E7E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17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E1A54-9A7F-4D88-9675-72707BC62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7C310-79F1-41DE-933F-599F0BBB9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A6B99-7EB0-43A4-A89E-4BEB2BBC5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8272D4-B05D-405E-83B2-AE692376B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46714B-B878-4407-9A7E-26672536A1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B26005-12D2-4664-8513-B217BC362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72A6-9607-422B-905F-9741B60304E1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C591CB-55FE-4D7F-B7A8-59798BE23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5D9618-1D97-41BC-99AA-A6B672F1F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BE18-9820-4121-99F0-AD6BB4E7E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040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CD360-A0E9-4352-8E42-C41A26DCD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45DC64-F1B8-40E3-BB1F-790D27EAB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72A6-9607-422B-905F-9741B60304E1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9734D3-1468-4849-BC53-E4E30AF6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C95EF9-652B-412B-829A-2486A9900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BE18-9820-4121-99F0-AD6BB4E7E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37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F9BFF2-AE92-4FC6-89E0-A7E44203A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72A6-9607-422B-905F-9741B60304E1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3E700-22FA-47FA-9357-50596DF7A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B9907-0F1E-4921-A0BD-9AC9BE5B7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BE18-9820-4121-99F0-AD6BB4E7E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43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D11A8-EC6E-487B-A90A-BB479836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7772B-69EC-442D-990B-55236B1FF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0F6F8B-AE09-4376-8E2C-5D52D5F16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1BC51F-1D78-4AA3-A8B5-244D186DD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72A6-9607-422B-905F-9741B60304E1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E53B9-DE4B-4FB6-9F78-E2DD27719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4FAFC-D284-42A9-AE22-32DBE23A5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BE18-9820-4121-99F0-AD6BB4E7E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44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02558-DB44-4FC4-AC31-A5E497EFE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BCD58E-A620-46FA-8484-BB20DD1892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F8AB1E-C8CC-4628-B9B3-7C2BB6D0A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60733-C99E-4DF0-B49A-E16864AB4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72A6-9607-422B-905F-9741B60304E1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866C8-2272-40DC-8218-CCD94AE61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9B85C-75D8-4945-88F8-BAD838A9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BE18-9820-4121-99F0-AD6BB4E7E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80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0A4AE7-8269-4972-8BE3-56A457176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0161B-FE38-4330-ACB3-F040F2AA4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FD3A4-8804-4CAD-A850-F9CB4A79FC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E72A6-9607-422B-905F-9741B60304E1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7EE49-1AE0-4F46-8008-1DB090B84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FC154-F6B1-42FF-A239-AB1E12903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1BE18-9820-4121-99F0-AD6BB4E7E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30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0A3314C-F6C6-4ADD-A6A8-509507D4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4100" dirty="0"/>
              <a:t>Standardization </a:t>
            </a:r>
            <a:br>
              <a:rPr lang="en-US" sz="4100" dirty="0"/>
            </a:br>
            <a:r>
              <a:rPr lang="en-US" sz="4100" dirty="0"/>
              <a:t>Testing Quiz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0BE66DE-5AF3-4F87-B76D-6A0598629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1238" y="2316177"/>
            <a:ext cx="5305425" cy="2201833"/>
          </a:xfrm>
          <a:prstGeom prst="rect">
            <a:avLst/>
          </a:prstGeom>
        </p:spPr>
      </p:pic>
      <p:pic>
        <p:nvPicPr>
          <p:cNvPr id="24" name="Content Placeholder 11">
            <a:extLst>
              <a:ext uri="{FF2B5EF4-FFF2-40B4-BE49-F238E27FC236}">
                <a16:creationId xmlns:a16="http://schemas.microsoft.com/office/drawing/2014/main" id="{A64ECDBF-6530-4CB6-ADBF-80EE7E605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28083"/>
            <a:ext cx="5305425" cy="2201833"/>
          </a:xfrm>
          <a:prstGeom prst="rect">
            <a:avLst/>
          </a:prstGeom>
        </p:spPr>
      </p:pic>
      <p:pic>
        <p:nvPicPr>
          <p:cNvPr id="25" name="Content Placeholder 11">
            <a:extLst>
              <a:ext uri="{FF2B5EF4-FFF2-40B4-BE49-F238E27FC236}">
                <a16:creationId xmlns:a16="http://schemas.microsoft.com/office/drawing/2014/main" id="{26018378-16D5-49F1-B9D5-CB5A37EE4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018" y="2665150"/>
            <a:ext cx="2870771" cy="1191414"/>
          </a:xfrm>
          <a:prstGeom prst="rect">
            <a:avLst/>
          </a:prstGeom>
        </p:spPr>
      </p:pic>
      <p:pic>
        <p:nvPicPr>
          <p:cNvPr id="1026" name="Picture 2" descr="Clip Art Person Thinking - Free Transparent PNG Clipart Images ...">
            <a:extLst>
              <a:ext uri="{FF2B5EF4-FFF2-40B4-BE49-F238E27FC236}">
                <a16:creationId xmlns:a16="http://schemas.microsoft.com/office/drawing/2014/main" id="{70C589D2-292D-4525-B1E1-7D39089E5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152" y="1185332"/>
            <a:ext cx="5530392" cy="447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064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#12: SEAL or NOT SEAL?</a:t>
            </a:r>
          </a:p>
        </p:txBody>
      </p:sp>
      <p:pic>
        <p:nvPicPr>
          <p:cNvPr id="863235" name="Picture 3"/>
          <p:cNvPicPr>
            <a:picLocks noChangeAspect="1" noChangeArrowheads="1"/>
          </p:cNvPicPr>
          <p:nvPr/>
        </p:nvPicPr>
        <p:blipFill>
          <a:blip r:embed="rId2" cstate="print"/>
          <a:srcRect l="37500" t="23230" r="40625" b="41852"/>
          <a:stretch>
            <a:fillRect/>
          </a:stretch>
        </p:blipFill>
        <p:spPr bwMode="auto">
          <a:xfrm>
            <a:off x="4152900" y="2133601"/>
            <a:ext cx="3886200" cy="333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7413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#13: SEAL or NOT SEAL?</a:t>
            </a:r>
          </a:p>
        </p:txBody>
      </p:sp>
      <p:pic>
        <p:nvPicPr>
          <p:cNvPr id="881666" name="Picture 2"/>
          <p:cNvPicPr>
            <a:picLocks noChangeAspect="1" noChangeArrowheads="1"/>
          </p:cNvPicPr>
          <p:nvPr/>
        </p:nvPicPr>
        <p:blipFill>
          <a:blip r:embed="rId2" cstate="print"/>
          <a:srcRect l="39375" t="25558" r="38750" b="36033"/>
          <a:stretch>
            <a:fillRect/>
          </a:stretch>
        </p:blipFill>
        <p:spPr bwMode="auto">
          <a:xfrm>
            <a:off x="4114800" y="1981201"/>
            <a:ext cx="3962400" cy="373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5552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68073" y="1828800"/>
            <a:ext cx="4865615" cy="427024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1: </a:t>
            </a:r>
            <a:r>
              <a:rPr lang="en-US" sz="2400" dirty="0">
                <a:solidFill>
                  <a:srgbClr val="FF0000"/>
                </a:solidFill>
              </a:rPr>
              <a:t>No</a:t>
            </a:r>
            <a:r>
              <a:rPr lang="en-US" sz="2400" dirty="0"/>
              <a:t> – interproximal decay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2: </a:t>
            </a:r>
            <a:r>
              <a:rPr lang="en-US" sz="2400" dirty="0">
                <a:solidFill>
                  <a:srgbClr val="FF0000"/>
                </a:solidFill>
              </a:rPr>
              <a:t>Yes</a:t>
            </a:r>
            <a:r>
              <a:rPr lang="en-US" sz="2400" dirty="0"/>
              <a:t> – sound tooth surface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3: </a:t>
            </a:r>
            <a:r>
              <a:rPr lang="en-US" sz="2400" dirty="0">
                <a:solidFill>
                  <a:srgbClr val="FF0000"/>
                </a:solidFill>
              </a:rPr>
              <a:t>No</a:t>
            </a:r>
            <a:r>
              <a:rPr lang="en-US" sz="2400" dirty="0"/>
              <a:t> – untreated decay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4: </a:t>
            </a:r>
            <a:r>
              <a:rPr lang="en-US" sz="2400" dirty="0">
                <a:solidFill>
                  <a:srgbClr val="FF0000"/>
                </a:solidFill>
              </a:rPr>
              <a:t>No </a:t>
            </a:r>
            <a:r>
              <a:rPr lang="en-US" sz="2400" dirty="0"/>
              <a:t>– cavitated lesion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5: </a:t>
            </a:r>
            <a:r>
              <a:rPr lang="en-US" sz="2400" dirty="0">
                <a:solidFill>
                  <a:srgbClr val="FF0000"/>
                </a:solidFill>
              </a:rPr>
              <a:t>Yes</a:t>
            </a:r>
            <a:r>
              <a:rPr lang="en-US" sz="2400" dirty="0"/>
              <a:t> – non-cavitated lesion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6: </a:t>
            </a:r>
            <a:r>
              <a:rPr lang="en-US" sz="2400" dirty="0">
                <a:solidFill>
                  <a:srgbClr val="FF0000"/>
                </a:solidFill>
              </a:rPr>
              <a:t>Yes</a:t>
            </a:r>
            <a:r>
              <a:rPr lang="en-US" sz="2400" dirty="0"/>
              <a:t> - non-cavitated lesion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7: </a:t>
            </a:r>
            <a:r>
              <a:rPr lang="en-US" sz="2400" dirty="0">
                <a:solidFill>
                  <a:srgbClr val="FF0000"/>
                </a:solidFill>
              </a:rPr>
              <a:t>Yes</a:t>
            </a:r>
            <a:r>
              <a:rPr lang="en-US" sz="2400" dirty="0"/>
              <a:t> – non-cavitated lesion/stain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    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325298" y="1828799"/>
            <a:ext cx="4865615" cy="434339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8:  </a:t>
            </a:r>
            <a:r>
              <a:rPr lang="en-US" sz="2400" dirty="0">
                <a:solidFill>
                  <a:srgbClr val="FF0000"/>
                </a:solidFill>
              </a:rPr>
              <a:t>Yes</a:t>
            </a:r>
            <a:r>
              <a:rPr lang="en-US" sz="2400" dirty="0"/>
              <a:t> - sound tooth surface/stain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9:  </a:t>
            </a:r>
            <a:r>
              <a:rPr lang="en-US" sz="2400" dirty="0">
                <a:solidFill>
                  <a:srgbClr val="FF0000"/>
                </a:solidFill>
              </a:rPr>
              <a:t>Yes</a:t>
            </a:r>
            <a:r>
              <a:rPr lang="en-US" sz="2400" dirty="0"/>
              <a:t> - sound tooth surface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10: </a:t>
            </a:r>
            <a:r>
              <a:rPr lang="en-US" sz="2400" dirty="0">
                <a:solidFill>
                  <a:srgbClr val="FF0000"/>
                </a:solidFill>
              </a:rPr>
              <a:t>No</a:t>
            </a:r>
            <a:r>
              <a:rPr lang="en-US" sz="2400" dirty="0"/>
              <a:t> - cavitated lesions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11: </a:t>
            </a:r>
            <a:r>
              <a:rPr lang="en-US" sz="2400" dirty="0">
                <a:solidFill>
                  <a:srgbClr val="FF0000"/>
                </a:solidFill>
              </a:rPr>
              <a:t>No</a:t>
            </a:r>
            <a:r>
              <a:rPr lang="en-US" sz="2400" dirty="0"/>
              <a:t> - untreated decay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12: </a:t>
            </a:r>
            <a:r>
              <a:rPr lang="en-US" sz="2400" dirty="0">
                <a:solidFill>
                  <a:srgbClr val="FF0000"/>
                </a:solidFill>
              </a:rPr>
              <a:t>Yes -</a:t>
            </a:r>
            <a:r>
              <a:rPr lang="en-US" sz="2400" dirty="0"/>
              <a:t> etched/dried tooth surface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13: </a:t>
            </a:r>
            <a:r>
              <a:rPr lang="en-US" sz="2400" dirty="0">
                <a:solidFill>
                  <a:srgbClr val="FF0000"/>
                </a:solidFill>
              </a:rPr>
              <a:t>Yes</a:t>
            </a:r>
            <a:r>
              <a:rPr lang="en-US" sz="2400" dirty="0"/>
              <a:t> - non-cavitated lesion/stain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812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D0EB-E9F9-4767-8A72-7762084CB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249" y="223429"/>
            <a:ext cx="8787161" cy="1120740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 Testing Instructions               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F5199-9A2A-405D-BC25-8047BC8B7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267" y="1048215"/>
            <a:ext cx="7867185" cy="525501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dirty="0"/>
              <a:t> Ask each provider to:</a:t>
            </a:r>
          </a:p>
          <a:p>
            <a:pPr marL="0" indent="0">
              <a:buNone/>
            </a:pPr>
            <a:r>
              <a:rPr lang="en-US" dirty="0"/>
              <a:t>  1) Take out a piece of paper and number 1 - 13. </a:t>
            </a:r>
          </a:p>
          <a:p>
            <a:pPr marL="0" indent="0">
              <a:buNone/>
            </a:pPr>
            <a:r>
              <a:rPr lang="en-US" dirty="0"/>
              <a:t>  2) Record a response for each number after viewing clinical image on slides. </a:t>
            </a:r>
          </a:p>
          <a:p>
            <a:pPr marL="0" indent="0">
              <a:buNone/>
            </a:pPr>
            <a:r>
              <a:rPr lang="en-US" dirty="0"/>
              <a:t>  3) Response Choices: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  YES – Seal tooth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  NO – Do not seal tooth                 </a:t>
            </a:r>
          </a:p>
          <a:p>
            <a:pPr marL="0" indent="0">
              <a:buNone/>
            </a:pPr>
            <a:r>
              <a:rPr lang="en-US" dirty="0"/>
              <a:t>  4)  Compare participant’s responses to answer key.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</a:t>
            </a:r>
            <a:r>
              <a:rPr lang="en-US" sz="2000" i="1" dirty="0"/>
              <a:t>this quiz can be used as a pretest and/or post test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5A4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F9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Image result for clip art pen and pencil">
            <a:extLst>
              <a:ext uri="{FF2B5EF4-FFF2-40B4-BE49-F238E27FC236}">
                <a16:creationId xmlns:a16="http://schemas.microsoft.com/office/drawing/2014/main" id="{362DF739-72AF-4836-8DE9-F5E3D2B0D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55874" y="2632855"/>
            <a:ext cx="1070516" cy="136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164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#1: SEAL or NOT SEAL?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429000" y="1905000"/>
            <a:ext cx="5334000" cy="4298156"/>
            <a:chOff x="1981200" y="1905000"/>
            <a:chExt cx="5334000" cy="4298156"/>
          </a:xfrm>
        </p:grpSpPr>
        <p:pic>
          <p:nvPicPr>
            <p:cNvPr id="3" name="Picture 6" descr="DSC_005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81200" y="1905000"/>
              <a:ext cx="5334000" cy="42981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" name="Oval 3"/>
            <p:cNvSpPr/>
            <p:nvPr/>
          </p:nvSpPr>
          <p:spPr bwMode="auto">
            <a:xfrm>
              <a:off x="5715000" y="3657600"/>
              <a:ext cx="1524000" cy="1524000"/>
            </a:xfrm>
            <a:prstGeom prst="ellipse">
              <a:avLst/>
            </a:prstGeom>
            <a:noFill/>
            <a:ln w="38100" cap="sq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382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7" descr="stain_pits-2,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51264" y="2286001"/>
            <a:ext cx="4689475" cy="3497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#2:  SEAL or NOT SEAL?</a:t>
            </a:r>
          </a:p>
        </p:txBody>
      </p:sp>
    </p:spTree>
    <p:extLst>
      <p:ext uri="{BB962C8B-B14F-4D97-AF65-F5344CB8AC3E}">
        <p14:creationId xmlns:p14="http://schemas.microsoft.com/office/powerpoint/2010/main" val="1325105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#3: SEAL or NOT SEAL?</a:t>
            </a:r>
          </a:p>
        </p:txBody>
      </p:sp>
      <p:pic>
        <p:nvPicPr>
          <p:cNvPr id="75779" name="Picture 5" descr="0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33750" y="1828800"/>
            <a:ext cx="5524500" cy="4324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0833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#4: SEAL or NOT SEAL?</a:t>
            </a:r>
          </a:p>
        </p:txBody>
      </p:sp>
      <p:pic>
        <p:nvPicPr>
          <p:cNvPr id="8335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5700" y="2362201"/>
            <a:ext cx="4800600" cy="3254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8619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zwp-online.info/ressources/downloads/Dentalhygiene/ICDAS.jpg"/>
          <p:cNvPicPr>
            <a:picLocks noChangeAspect="1" noChangeArrowheads="1"/>
          </p:cNvPicPr>
          <p:nvPr/>
        </p:nvPicPr>
        <p:blipFill>
          <a:blip r:embed="rId2" cstate="print"/>
          <a:srcRect r="61426" b="52351"/>
          <a:stretch>
            <a:fillRect/>
          </a:stretch>
        </p:blipFill>
        <p:spPr bwMode="auto">
          <a:xfrm>
            <a:off x="4114800" y="1881810"/>
            <a:ext cx="3962400" cy="3273287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#5 and  #6: </a:t>
            </a:r>
            <a:br>
              <a:rPr lang="en-US" dirty="0"/>
            </a:br>
            <a:r>
              <a:rPr lang="en-US" dirty="0"/>
              <a:t>SEAL or NOT SEAL?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5486400" y="4038600"/>
            <a:ext cx="0" cy="14478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lg" len="med"/>
            <a:tailEnd type="non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7391400" y="3505200"/>
            <a:ext cx="1676400" cy="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lg" len="med"/>
            <a:tailEnd type="non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239350" y="543827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#5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65454" y="32758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#6</a:t>
            </a:r>
          </a:p>
        </p:txBody>
      </p:sp>
    </p:spTree>
    <p:extLst>
      <p:ext uri="{BB962C8B-B14F-4D97-AF65-F5344CB8AC3E}">
        <p14:creationId xmlns:p14="http://schemas.microsoft.com/office/powerpoint/2010/main" val="3425744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2857500" y="1782967"/>
            <a:ext cx="6477000" cy="4572000"/>
            <a:chOff x="1339525" y="1690825"/>
            <a:chExt cx="6477000" cy="4572000"/>
          </a:xfrm>
        </p:grpSpPr>
        <p:grpSp>
          <p:nvGrpSpPr>
            <p:cNvPr id="8" name="Group 7"/>
            <p:cNvGrpSpPr/>
            <p:nvPr/>
          </p:nvGrpSpPr>
          <p:grpSpPr>
            <a:xfrm>
              <a:off x="1339525" y="1690825"/>
              <a:ext cx="2895600" cy="4572000"/>
              <a:chOff x="1676400" y="1295400"/>
              <a:chExt cx="2895600" cy="4572000"/>
            </a:xfrm>
          </p:grpSpPr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8125" t="22066" r="58125" b="8099"/>
              <a:stretch>
                <a:fillRect/>
              </a:stretch>
            </p:blipFill>
            <p:spPr bwMode="auto">
              <a:xfrm>
                <a:off x="1676400" y="1295400"/>
                <a:ext cx="2895600" cy="457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4115600" y="3067250"/>
                <a:ext cx="3545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Calibri" pitchFamily="34" charset="0"/>
                    <a:cs typeface="Calibri" pitchFamily="34" charset="0"/>
                  </a:rPr>
                  <a:t> 7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124425" y="5409400"/>
                <a:ext cx="3545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Calibri" pitchFamily="34" charset="0"/>
                    <a:cs typeface="Calibri" pitchFamily="34" charset="0"/>
                  </a:rPr>
                  <a:t> 9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920925" y="1690825"/>
              <a:ext cx="2895600" cy="4572000"/>
              <a:chOff x="5257800" y="1219200"/>
              <a:chExt cx="2895600" cy="4572000"/>
            </a:xfrm>
          </p:grpSpPr>
          <p:pic>
            <p:nvPicPr>
              <p:cNvPr id="79053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6875" t="22066" r="19375" b="8099"/>
              <a:stretch>
                <a:fillRect/>
              </a:stretch>
            </p:blipFill>
            <p:spPr bwMode="auto">
              <a:xfrm>
                <a:off x="5257800" y="1219200"/>
                <a:ext cx="2895600" cy="457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7696200" y="2999875"/>
                <a:ext cx="3545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Calibri" pitchFamily="34" charset="0"/>
                    <a:cs typeface="Calibri" pitchFamily="34" charset="0"/>
                  </a:rPr>
                  <a:t> 8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696200" y="53340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Calibri" pitchFamily="34" charset="0"/>
                    <a:cs typeface="Calibri" pitchFamily="34" charset="0"/>
                  </a:rPr>
                  <a:t>10</a:t>
                </a:r>
              </a:p>
            </p:txBody>
          </p:sp>
        </p:grp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#7 - #10: </a:t>
            </a:r>
            <a:br>
              <a:rPr lang="en-US" dirty="0"/>
            </a:br>
            <a:r>
              <a:rPr lang="en-US" dirty="0"/>
              <a:t>SEAL or NOT SEAL?</a:t>
            </a:r>
          </a:p>
        </p:txBody>
      </p:sp>
    </p:spTree>
    <p:extLst>
      <p:ext uri="{BB962C8B-B14F-4D97-AF65-F5344CB8AC3E}">
        <p14:creationId xmlns:p14="http://schemas.microsoft.com/office/powerpoint/2010/main" val="1051482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#11: SEAL or NOT SEAL?</a:t>
            </a:r>
          </a:p>
        </p:txBody>
      </p:sp>
      <p:pic>
        <p:nvPicPr>
          <p:cNvPr id="3" name="Picture 5" descr="DSCF0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1900" y="1905000"/>
            <a:ext cx="4648200" cy="4291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7600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257</Words>
  <Application>Microsoft Office PowerPoint</Application>
  <PresentationFormat>Widescreen</PresentationFormat>
  <Paragraphs>43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Standardization  Testing Quiz</vt:lpstr>
      <vt:lpstr> Testing Instructions                         </vt:lpstr>
      <vt:lpstr>#1: SEAL or NOT SEAL?</vt:lpstr>
      <vt:lpstr>#2:  SEAL or NOT SEAL?</vt:lpstr>
      <vt:lpstr>#3: SEAL or NOT SEAL?</vt:lpstr>
      <vt:lpstr>#4: SEAL or NOT SEAL?</vt:lpstr>
      <vt:lpstr>#5 and  #6:  SEAL or NOT SEAL?</vt:lpstr>
      <vt:lpstr>#7 - #10:  SEAL or NOT SEAL?</vt:lpstr>
      <vt:lpstr>#11: SEAL or NOT SEAL?</vt:lpstr>
      <vt:lpstr>#12: SEAL or NOT SEAL?</vt:lpstr>
      <vt:lpstr>#13: SEAL or NOT SEAL?</vt:lpstr>
      <vt:lpstr>Answer Key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Standardization  Testing Quiz</dc:title>
  <dc:creator>Sandra Tesch</dc:creator>
  <cp:lastModifiedBy>Sandra Tesch</cp:lastModifiedBy>
  <cp:revision>3</cp:revision>
  <dcterms:created xsi:type="dcterms:W3CDTF">2020-04-27T19:17:18Z</dcterms:created>
  <dcterms:modified xsi:type="dcterms:W3CDTF">2020-04-27T19:27:04Z</dcterms:modified>
</cp:coreProperties>
</file>